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4_0.xml" ContentType="application/vnd.ms-powerpoint.comments+xml"/>
  <Override PartName="/ppt/notesSlides/notesSlide3.xml" ContentType="application/vnd.openxmlformats-officedocument.presentationml.notesSlide+xml"/>
  <Override PartName="/ppt/comments/modernComment_179_4EDEB11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7D_AC87FC85.xml" ContentType="application/vnd.ms-powerpoint.comments+xml"/>
  <Override PartName="/ppt/notesSlides/notesSlide6.xml" ContentType="application/vnd.openxmlformats-officedocument.presentationml.notesSlide+xml"/>
  <Override PartName="/ppt/comments/modernComment_181_79575544.xml" ContentType="application/vnd.ms-powerpoint.comments+xml"/>
  <Override PartName="/ppt/notesSlides/notesSlide7.xml" ContentType="application/vnd.openxmlformats-officedocument.presentationml.notesSlide+xml"/>
  <Override PartName="/ppt/comments/modernComment_17C_3DFBD560.xml" ContentType="application/vnd.ms-powerpoint.comments+xml"/>
  <Override PartName="/ppt/notesSlides/notesSlide8.xml" ContentType="application/vnd.openxmlformats-officedocument.presentationml.notesSlide+xml"/>
  <Override PartName="/ppt/comments/modernComment_177_0.xml" ContentType="application/vnd.ms-powerpoint.comments+xml"/>
  <Override PartName="/ppt/notesSlides/notesSlide9.xml" ContentType="application/vnd.openxmlformats-officedocument.presentationml.notesSlide+xml"/>
  <Override PartName="/ppt/comments/modernComment_180_17ABD08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260" r:id="rId3"/>
    <p:sldId id="377" r:id="rId4"/>
    <p:sldId id="382" r:id="rId5"/>
    <p:sldId id="381" r:id="rId6"/>
    <p:sldId id="385" r:id="rId7"/>
    <p:sldId id="380" r:id="rId8"/>
    <p:sldId id="375" r:id="rId9"/>
    <p:sldId id="384" r:id="rId10"/>
    <p:sldId id="379" r:id="rId11"/>
    <p:sldId id="259" r:id="rId12"/>
    <p:sldId id="387" r:id="rId13"/>
    <p:sldId id="3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91202B-F229-CCCE-DE75-4EAA5C049339}" name="Maria.Leedham" initials="M" userId="Maria.Leedh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2F9C7-0AB6-4941-BD73-14B107305430}" v="333" dt="2025-02-26T12:48:26.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p:restoredTop sz="76619" autoAdjust="0"/>
  </p:normalViewPr>
  <p:slideViewPr>
    <p:cSldViewPr snapToGrid="0" snapToObjects="1">
      <p:cViewPr varScale="1">
        <p:scale>
          <a:sx n="98" d="100"/>
          <a:sy n="98" d="100"/>
        </p:scale>
        <p:origin x="139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Leedham" userId="39225784-be28-4a96-83ed-2948b41ee19d" providerId="ADAL" clId="{EE42F9C7-0AB6-4941-BD73-14B107305430}"/>
    <pc:docChg chg="undo custSel addSld delSld modSld sldOrd">
      <pc:chgData name="Maria.Leedham" userId="39225784-be28-4a96-83ed-2948b41ee19d" providerId="ADAL" clId="{EE42F9C7-0AB6-4941-BD73-14B107305430}" dt="2025-02-26T12:48:26.140" v="2062" actId="27636"/>
      <pc:docMkLst>
        <pc:docMk/>
      </pc:docMkLst>
      <pc:sldChg chg="addSp delSp modSp mod ord modClrScheme chgLayout modNotesTx">
        <pc:chgData name="Maria.Leedham" userId="39225784-be28-4a96-83ed-2948b41ee19d" providerId="ADAL" clId="{EE42F9C7-0AB6-4941-BD73-14B107305430}" dt="2025-02-26T10:46:59.507" v="1645" actId="113"/>
        <pc:sldMkLst>
          <pc:docMk/>
          <pc:sldMk cId="0" sldId="259"/>
        </pc:sldMkLst>
        <pc:spChg chg="add mod ord">
          <ac:chgData name="Maria.Leedham" userId="39225784-be28-4a96-83ed-2948b41ee19d" providerId="ADAL" clId="{EE42F9C7-0AB6-4941-BD73-14B107305430}" dt="2025-02-26T10:37:34.355" v="1337"/>
          <ac:spMkLst>
            <pc:docMk/>
            <pc:sldMk cId="0" sldId="259"/>
            <ac:spMk id="2" creationId="{70DDB5C6-F997-47EF-3BDC-21FF7660D3DC}"/>
          </ac:spMkLst>
        </pc:spChg>
        <pc:spChg chg="add mod ord">
          <ac:chgData name="Maria.Leedham" userId="39225784-be28-4a96-83ed-2948b41ee19d" providerId="ADAL" clId="{EE42F9C7-0AB6-4941-BD73-14B107305430}" dt="2025-02-26T10:37:39.646" v="1339"/>
          <ac:spMkLst>
            <pc:docMk/>
            <pc:sldMk cId="0" sldId="259"/>
            <ac:spMk id="3" creationId="{CCFB3213-FECD-F8CE-551C-7D14E197B7E9}"/>
          </ac:spMkLst>
        </pc:spChg>
        <pc:spChg chg="add mod ord">
          <ac:chgData name="Maria.Leedham" userId="39225784-be28-4a96-83ed-2948b41ee19d" providerId="ADAL" clId="{EE42F9C7-0AB6-4941-BD73-14B107305430}" dt="2025-02-26T10:46:35.250" v="1641" actId="20577"/>
          <ac:spMkLst>
            <pc:docMk/>
            <pc:sldMk cId="0" sldId="259"/>
            <ac:spMk id="5" creationId="{781F2C08-67EC-8E2E-2838-6F9E3ABFE37B}"/>
          </ac:spMkLst>
        </pc:spChg>
        <pc:spChg chg="add del mod">
          <ac:chgData name="Maria.Leedham" userId="39225784-be28-4a96-83ed-2948b41ee19d" providerId="ADAL" clId="{EE42F9C7-0AB6-4941-BD73-14B107305430}" dt="2025-02-26T10:43:08.328" v="1542" actId="21"/>
          <ac:spMkLst>
            <pc:docMk/>
            <pc:sldMk cId="0" sldId="259"/>
            <ac:spMk id="6" creationId="{128C349F-6730-8797-D32C-AAA5699D4851}"/>
          </ac:spMkLst>
        </pc:spChg>
        <pc:spChg chg="mod ord">
          <ac:chgData name="Maria.Leedham" userId="39225784-be28-4a96-83ed-2948b41ee19d" providerId="ADAL" clId="{EE42F9C7-0AB6-4941-BD73-14B107305430}" dt="2025-02-26T10:42:57.283" v="1540" actId="1076"/>
          <ac:spMkLst>
            <pc:docMk/>
            <pc:sldMk cId="0" sldId="259"/>
            <ac:spMk id="19459" creationId="{07810283-EE1D-5094-FA70-921CDFEF6D08}"/>
          </ac:spMkLst>
        </pc:spChg>
        <pc:spChg chg="mod ord">
          <ac:chgData name="Maria.Leedham" userId="39225784-be28-4a96-83ed-2948b41ee19d" providerId="ADAL" clId="{EE42F9C7-0AB6-4941-BD73-14B107305430}" dt="2025-02-26T10:37:26.758" v="1335" actId="700"/>
          <ac:spMkLst>
            <pc:docMk/>
            <pc:sldMk cId="0" sldId="259"/>
            <ac:spMk id="23554" creationId="{C442675C-9D13-FDFE-2E01-2B2265ED8DCF}"/>
          </ac:spMkLst>
        </pc:spChg>
      </pc:sldChg>
      <pc:sldChg chg="addSp delSp modSp mod modClrScheme modAnim chgLayout modNotesTx">
        <pc:chgData name="Maria.Leedham" userId="39225784-be28-4a96-83ed-2948b41ee19d" providerId="ADAL" clId="{EE42F9C7-0AB6-4941-BD73-14B107305430}" dt="2025-02-26T12:28:51.699" v="2051" actId="20577"/>
        <pc:sldMkLst>
          <pc:docMk/>
          <pc:sldMk cId="0" sldId="260"/>
        </pc:sldMkLst>
        <pc:spChg chg="mod">
          <ac:chgData name="Maria.Leedham" userId="39225784-be28-4a96-83ed-2948b41ee19d" providerId="ADAL" clId="{EE42F9C7-0AB6-4941-BD73-14B107305430}" dt="2025-02-26T10:25:06.033" v="1142" actId="26606"/>
          <ac:spMkLst>
            <pc:docMk/>
            <pc:sldMk cId="0" sldId="260"/>
            <ac:spMk id="13314" creationId="{F2E95287-69AE-3716-C4C4-5C8EE57D889A}"/>
          </ac:spMkLst>
        </pc:spChg>
        <pc:spChg chg="mod ord">
          <ac:chgData name="Maria.Leedham" userId="39225784-be28-4a96-83ed-2948b41ee19d" providerId="ADAL" clId="{EE42F9C7-0AB6-4941-BD73-14B107305430}" dt="2025-02-26T10:25:06.033" v="1142" actId="26606"/>
          <ac:spMkLst>
            <pc:docMk/>
            <pc:sldMk cId="0" sldId="260"/>
            <ac:spMk id="20483" creationId="{BAEFBAC3-CF19-5827-93EA-C41FFEBC6D17}"/>
          </ac:spMkLst>
        </pc:spChg>
        <pc:picChg chg="add del mod">
          <ac:chgData name="Maria.Leedham" userId="39225784-be28-4a96-83ed-2948b41ee19d" providerId="ADAL" clId="{EE42F9C7-0AB6-4941-BD73-14B107305430}" dt="2025-02-26T10:16:57.796" v="1003" actId="478"/>
          <ac:picMkLst>
            <pc:docMk/>
            <pc:sldMk cId="0" sldId="260"/>
            <ac:picMk id="2" creationId="{9C11D815-B76A-7CCB-B591-090263EBCC30}"/>
          </ac:picMkLst>
        </pc:picChg>
        <pc:picChg chg="add mod">
          <ac:chgData name="Maria.Leedham" userId="39225784-be28-4a96-83ed-2948b41ee19d" providerId="ADAL" clId="{EE42F9C7-0AB6-4941-BD73-14B107305430}" dt="2025-02-26T10:25:10.166" v="1144" actId="962"/>
          <ac:picMkLst>
            <pc:docMk/>
            <pc:sldMk cId="0" sldId="260"/>
            <ac:picMk id="4" creationId="{66218F68-2D8D-3F06-A202-49F8564C51EF}"/>
          </ac:picMkLst>
        </pc:picChg>
      </pc:sldChg>
      <pc:sldChg chg="modSp mod">
        <pc:chgData name="Maria.Leedham" userId="39225784-be28-4a96-83ed-2948b41ee19d" providerId="ADAL" clId="{EE42F9C7-0AB6-4941-BD73-14B107305430}" dt="2025-02-26T09:42:54.782" v="22" actId="20577"/>
        <pc:sldMkLst>
          <pc:docMk/>
          <pc:sldMk cId="1298582499" sldId="266"/>
        </pc:sldMkLst>
        <pc:spChg chg="mod">
          <ac:chgData name="Maria.Leedham" userId="39225784-be28-4a96-83ed-2948b41ee19d" providerId="ADAL" clId="{EE42F9C7-0AB6-4941-BD73-14B107305430}" dt="2025-02-26T09:42:54.782" v="22" actId="20577"/>
          <ac:spMkLst>
            <pc:docMk/>
            <pc:sldMk cId="1298582499" sldId="266"/>
            <ac:spMk id="2" creationId="{B7824BF3-8D71-FC41-9B7C-67362AE1561D}"/>
          </ac:spMkLst>
        </pc:spChg>
      </pc:sldChg>
      <pc:sldChg chg="del">
        <pc:chgData name="Maria.Leedham" userId="39225784-be28-4a96-83ed-2948b41ee19d" providerId="ADAL" clId="{EE42F9C7-0AB6-4941-BD73-14B107305430}" dt="2025-02-26T09:42:09.765" v="0" actId="47"/>
        <pc:sldMkLst>
          <pc:docMk/>
          <pc:sldMk cId="297920235" sldId="268"/>
        </pc:sldMkLst>
      </pc:sldChg>
      <pc:sldChg chg="del">
        <pc:chgData name="Maria.Leedham" userId="39225784-be28-4a96-83ed-2948b41ee19d" providerId="ADAL" clId="{EE42F9C7-0AB6-4941-BD73-14B107305430}" dt="2025-02-26T09:42:09.765" v="0" actId="47"/>
        <pc:sldMkLst>
          <pc:docMk/>
          <pc:sldMk cId="0" sldId="269"/>
        </pc:sldMkLst>
      </pc:sldChg>
      <pc:sldChg chg="del">
        <pc:chgData name="Maria.Leedham" userId="39225784-be28-4a96-83ed-2948b41ee19d" providerId="ADAL" clId="{EE42F9C7-0AB6-4941-BD73-14B107305430}" dt="2025-02-26T09:42:09.765" v="0" actId="47"/>
        <pc:sldMkLst>
          <pc:docMk/>
          <pc:sldMk cId="0" sldId="270"/>
        </pc:sldMkLst>
      </pc:sldChg>
      <pc:sldChg chg="del">
        <pc:chgData name="Maria.Leedham" userId="39225784-be28-4a96-83ed-2948b41ee19d" providerId="ADAL" clId="{EE42F9C7-0AB6-4941-BD73-14B107305430}" dt="2025-02-26T09:42:09.765" v="0" actId="47"/>
        <pc:sldMkLst>
          <pc:docMk/>
          <pc:sldMk cId="0" sldId="273"/>
        </pc:sldMkLst>
      </pc:sldChg>
      <pc:sldChg chg="del">
        <pc:chgData name="Maria.Leedham" userId="39225784-be28-4a96-83ed-2948b41ee19d" providerId="ADAL" clId="{EE42F9C7-0AB6-4941-BD73-14B107305430}" dt="2025-02-26T09:42:09.765" v="0" actId="47"/>
        <pc:sldMkLst>
          <pc:docMk/>
          <pc:sldMk cId="0" sldId="274"/>
        </pc:sldMkLst>
      </pc:sldChg>
      <pc:sldChg chg="del">
        <pc:chgData name="Maria.Leedham" userId="39225784-be28-4a96-83ed-2948b41ee19d" providerId="ADAL" clId="{EE42F9C7-0AB6-4941-BD73-14B107305430}" dt="2025-02-26T09:42:09.765" v="0" actId="47"/>
        <pc:sldMkLst>
          <pc:docMk/>
          <pc:sldMk cId="0" sldId="277"/>
        </pc:sldMkLst>
      </pc:sldChg>
      <pc:sldChg chg="del">
        <pc:chgData name="Maria.Leedham" userId="39225784-be28-4a96-83ed-2948b41ee19d" providerId="ADAL" clId="{EE42F9C7-0AB6-4941-BD73-14B107305430}" dt="2025-02-26T09:42:09.765" v="0" actId="47"/>
        <pc:sldMkLst>
          <pc:docMk/>
          <pc:sldMk cId="0" sldId="278"/>
        </pc:sldMkLst>
      </pc:sldChg>
      <pc:sldChg chg="del">
        <pc:chgData name="Maria.Leedham" userId="39225784-be28-4a96-83ed-2948b41ee19d" providerId="ADAL" clId="{EE42F9C7-0AB6-4941-BD73-14B107305430}" dt="2025-02-26T09:42:09.765" v="0" actId="47"/>
        <pc:sldMkLst>
          <pc:docMk/>
          <pc:sldMk cId="0" sldId="280"/>
        </pc:sldMkLst>
      </pc:sldChg>
      <pc:sldChg chg="del">
        <pc:chgData name="Maria.Leedham" userId="39225784-be28-4a96-83ed-2948b41ee19d" providerId="ADAL" clId="{EE42F9C7-0AB6-4941-BD73-14B107305430}" dt="2025-02-26T09:42:09.765" v="0" actId="47"/>
        <pc:sldMkLst>
          <pc:docMk/>
          <pc:sldMk cId="0" sldId="296"/>
        </pc:sldMkLst>
      </pc:sldChg>
      <pc:sldChg chg="del">
        <pc:chgData name="Maria.Leedham" userId="39225784-be28-4a96-83ed-2948b41ee19d" providerId="ADAL" clId="{EE42F9C7-0AB6-4941-BD73-14B107305430}" dt="2025-02-26T09:42:09.765" v="0" actId="47"/>
        <pc:sldMkLst>
          <pc:docMk/>
          <pc:sldMk cId="0" sldId="297"/>
        </pc:sldMkLst>
      </pc:sldChg>
      <pc:sldChg chg="del">
        <pc:chgData name="Maria.Leedham" userId="39225784-be28-4a96-83ed-2948b41ee19d" providerId="ADAL" clId="{EE42F9C7-0AB6-4941-BD73-14B107305430}" dt="2025-02-26T09:42:09.765" v="0" actId="47"/>
        <pc:sldMkLst>
          <pc:docMk/>
          <pc:sldMk cId="0" sldId="299"/>
        </pc:sldMkLst>
      </pc:sldChg>
      <pc:sldChg chg="del">
        <pc:chgData name="Maria.Leedham" userId="39225784-be28-4a96-83ed-2948b41ee19d" providerId="ADAL" clId="{EE42F9C7-0AB6-4941-BD73-14B107305430}" dt="2025-02-26T09:42:09.765" v="0" actId="47"/>
        <pc:sldMkLst>
          <pc:docMk/>
          <pc:sldMk cId="0" sldId="301"/>
        </pc:sldMkLst>
      </pc:sldChg>
      <pc:sldChg chg="del">
        <pc:chgData name="Maria.Leedham" userId="39225784-be28-4a96-83ed-2948b41ee19d" providerId="ADAL" clId="{EE42F9C7-0AB6-4941-BD73-14B107305430}" dt="2025-02-26T09:42:09.765" v="0" actId="47"/>
        <pc:sldMkLst>
          <pc:docMk/>
          <pc:sldMk cId="0" sldId="302"/>
        </pc:sldMkLst>
      </pc:sldChg>
      <pc:sldChg chg="del">
        <pc:chgData name="Maria.Leedham" userId="39225784-be28-4a96-83ed-2948b41ee19d" providerId="ADAL" clId="{EE42F9C7-0AB6-4941-BD73-14B107305430}" dt="2025-02-26T09:42:09.765" v="0" actId="47"/>
        <pc:sldMkLst>
          <pc:docMk/>
          <pc:sldMk cId="0" sldId="303"/>
        </pc:sldMkLst>
      </pc:sldChg>
      <pc:sldChg chg="del">
        <pc:chgData name="Maria.Leedham" userId="39225784-be28-4a96-83ed-2948b41ee19d" providerId="ADAL" clId="{EE42F9C7-0AB6-4941-BD73-14B107305430}" dt="2025-02-26T09:42:09.765" v="0" actId="47"/>
        <pc:sldMkLst>
          <pc:docMk/>
          <pc:sldMk cId="0" sldId="306"/>
        </pc:sldMkLst>
      </pc:sldChg>
      <pc:sldChg chg="del">
        <pc:chgData name="Maria.Leedham" userId="39225784-be28-4a96-83ed-2948b41ee19d" providerId="ADAL" clId="{EE42F9C7-0AB6-4941-BD73-14B107305430}" dt="2025-02-26T09:42:09.765" v="0" actId="47"/>
        <pc:sldMkLst>
          <pc:docMk/>
          <pc:sldMk cId="0" sldId="346"/>
        </pc:sldMkLst>
      </pc:sldChg>
      <pc:sldChg chg="del">
        <pc:chgData name="Maria.Leedham" userId="39225784-be28-4a96-83ed-2948b41ee19d" providerId="ADAL" clId="{EE42F9C7-0AB6-4941-BD73-14B107305430}" dt="2025-02-26T09:42:09.765" v="0" actId="47"/>
        <pc:sldMkLst>
          <pc:docMk/>
          <pc:sldMk cId="0" sldId="351"/>
        </pc:sldMkLst>
      </pc:sldChg>
      <pc:sldChg chg="del">
        <pc:chgData name="Maria.Leedham" userId="39225784-be28-4a96-83ed-2948b41ee19d" providerId="ADAL" clId="{EE42F9C7-0AB6-4941-BD73-14B107305430}" dt="2025-02-26T09:42:09.765" v="0" actId="47"/>
        <pc:sldMkLst>
          <pc:docMk/>
          <pc:sldMk cId="0" sldId="367"/>
        </pc:sldMkLst>
      </pc:sldChg>
      <pc:sldChg chg="del">
        <pc:chgData name="Maria.Leedham" userId="39225784-be28-4a96-83ed-2948b41ee19d" providerId="ADAL" clId="{EE42F9C7-0AB6-4941-BD73-14B107305430}" dt="2025-02-26T09:42:09.765" v="0" actId="47"/>
        <pc:sldMkLst>
          <pc:docMk/>
          <pc:sldMk cId="0" sldId="373"/>
        </pc:sldMkLst>
      </pc:sldChg>
      <pc:sldChg chg="modSp mod modAnim modNotesTx">
        <pc:chgData name="Maria.Leedham" userId="39225784-be28-4a96-83ed-2948b41ee19d" providerId="ADAL" clId="{EE42F9C7-0AB6-4941-BD73-14B107305430}" dt="2025-02-26T10:31:27.054" v="1208" actId="108"/>
        <pc:sldMkLst>
          <pc:docMk/>
          <pc:sldMk cId="0" sldId="375"/>
        </pc:sldMkLst>
        <pc:spChg chg="mod">
          <ac:chgData name="Maria.Leedham" userId="39225784-be28-4a96-83ed-2948b41ee19d" providerId="ADAL" clId="{EE42F9C7-0AB6-4941-BD73-14B107305430}" dt="2025-02-26T10:27:23.163" v="1148" actId="20577"/>
          <ac:spMkLst>
            <pc:docMk/>
            <pc:sldMk cId="0" sldId="375"/>
            <ac:spMk id="15362" creationId="{D54414E0-DAFD-06C6-029A-920ED9184F59}"/>
          </ac:spMkLst>
        </pc:spChg>
        <pc:spChg chg="mod">
          <ac:chgData name="Maria.Leedham" userId="39225784-be28-4a96-83ed-2948b41ee19d" providerId="ADAL" clId="{EE42F9C7-0AB6-4941-BD73-14B107305430}" dt="2025-02-26T10:31:27.054" v="1208" actId="108"/>
          <ac:spMkLst>
            <pc:docMk/>
            <pc:sldMk cId="0" sldId="375"/>
            <ac:spMk id="20483" creationId="{A165DA56-30FC-B2FF-3A27-DE83D94BE90E}"/>
          </ac:spMkLst>
        </pc:spChg>
      </pc:sldChg>
      <pc:sldChg chg="del">
        <pc:chgData name="Maria.Leedham" userId="39225784-be28-4a96-83ed-2948b41ee19d" providerId="ADAL" clId="{EE42F9C7-0AB6-4941-BD73-14B107305430}" dt="2025-02-26T09:42:57.568" v="23" actId="47"/>
        <pc:sldMkLst>
          <pc:docMk/>
          <pc:sldMk cId="0" sldId="376"/>
        </pc:sldMkLst>
      </pc:sldChg>
      <pc:sldChg chg="addSp modSp mod modClrScheme modAnim chgLayout modNotesTx">
        <pc:chgData name="Maria.Leedham" userId="39225784-be28-4a96-83ed-2948b41ee19d" providerId="ADAL" clId="{EE42F9C7-0AB6-4941-BD73-14B107305430}" dt="2025-02-26T10:16:28.829" v="1002" actId="26606"/>
        <pc:sldMkLst>
          <pc:docMk/>
          <pc:sldMk cId="1323217182" sldId="377"/>
        </pc:sldMkLst>
        <pc:spChg chg="mod">
          <ac:chgData name="Maria.Leedham" userId="39225784-be28-4a96-83ed-2948b41ee19d" providerId="ADAL" clId="{EE42F9C7-0AB6-4941-BD73-14B107305430}" dt="2025-02-26T10:16:28.829" v="1002" actId="26606"/>
          <ac:spMkLst>
            <pc:docMk/>
            <pc:sldMk cId="1323217182" sldId="377"/>
            <ac:spMk id="13314" creationId="{2FA58365-8175-2F60-CBDF-9AACCBB4D4F5}"/>
          </ac:spMkLst>
        </pc:spChg>
        <pc:spChg chg="mod">
          <ac:chgData name="Maria.Leedham" userId="39225784-be28-4a96-83ed-2948b41ee19d" providerId="ADAL" clId="{EE42F9C7-0AB6-4941-BD73-14B107305430}" dt="2025-02-26T10:16:28.829" v="1002" actId="26606"/>
          <ac:spMkLst>
            <pc:docMk/>
            <pc:sldMk cId="1323217182" sldId="377"/>
            <ac:spMk id="20483" creationId="{96D5EAE3-6C3C-44F4-178A-BE4FC8A5ED4B}"/>
          </ac:spMkLst>
        </pc:spChg>
        <pc:picChg chg="add mod">
          <ac:chgData name="Maria.Leedham" userId="39225784-be28-4a96-83ed-2948b41ee19d" providerId="ADAL" clId="{EE42F9C7-0AB6-4941-BD73-14B107305430}" dt="2025-02-26T10:16:28.829" v="1002" actId="26606"/>
          <ac:picMkLst>
            <pc:docMk/>
            <pc:sldMk cId="1323217182" sldId="377"/>
            <ac:picMk id="2" creationId="{ACE4AA3B-C586-646B-9F4C-FFD625150E82}"/>
          </ac:picMkLst>
        </pc:picChg>
      </pc:sldChg>
      <pc:sldChg chg="modSp mod ord modAnim modNotesTx">
        <pc:chgData name="Maria.Leedham" userId="39225784-be28-4a96-83ed-2948b41ee19d" providerId="ADAL" clId="{EE42F9C7-0AB6-4941-BD73-14B107305430}" dt="2025-02-26T10:52:28.288" v="1836" actId="21"/>
        <pc:sldMkLst>
          <pc:docMk/>
          <pc:sldMk cId="0" sldId="379"/>
        </pc:sldMkLst>
        <pc:spChg chg="mod">
          <ac:chgData name="Maria.Leedham" userId="39225784-be28-4a96-83ed-2948b41ee19d" providerId="ADAL" clId="{EE42F9C7-0AB6-4941-BD73-14B107305430}" dt="2025-02-26T10:51:22.317" v="1797" actId="20577"/>
          <ac:spMkLst>
            <pc:docMk/>
            <pc:sldMk cId="0" sldId="379"/>
            <ac:spMk id="17410" creationId="{6FE9A5BA-69F0-C6AB-B891-BED568647F9C}"/>
          </ac:spMkLst>
        </pc:spChg>
        <pc:spChg chg="mod">
          <ac:chgData name="Maria.Leedham" userId="39225784-be28-4a96-83ed-2948b41ee19d" providerId="ADAL" clId="{EE42F9C7-0AB6-4941-BD73-14B107305430}" dt="2025-02-26T10:52:28.288" v="1836" actId="21"/>
          <ac:spMkLst>
            <pc:docMk/>
            <pc:sldMk cId="0" sldId="379"/>
            <ac:spMk id="17411" creationId="{20D22A4A-7DE6-4245-F27F-FB4505398C71}"/>
          </ac:spMkLst>
        </pc:spChg>
      </pc:sldChg>
      <pc:sldChg chg="del">
        <pc:chgData name="Maria.Leedham" userId="39225784-be28-4a96-83ed-2948b41ee19d" providerId="ADAL" clId="{EE42F9C7-0AB6-4941-BD73-14B107305430}" dt="2025-02-26T09:42:09.765" v="0" actId="47"/>
        <pc:sldMkLst>
          <pc:docMk/>
          <pc:sldMk cId="0" sldId="380"/>
        </pc:sldMkLst>
      </pc:sldChg>
      <pc:sldChg chg="addSp delSp modSp new mod modNotesTx">
        <pc:chgData name="Maria.Leedham" userId="39225784-be28-4a96-83ed-2948b41ee19d" providerId="ADAL" clId="{EE42F9C7-0AB6-4941-BD73-14B107305430}" dt="2025-02-26T10:06:55.258" v="914" actId="20577"/>
        <pc:sldMkLst>
          <pc:docMk/>
          <pc:sldMk cId="1039914336" sldId="380"/>
        </pc:sldMkLst>
        <pc:spChg chg="mod">
          <ac:chgData name="Maria.Leedham" userId="39225784-be28-4a96-83ed-2948b41ee19d" providerId="ADAL" clId="{EE42F9C7-0AB6-4941-BD73-14B107305430}" dt="2025-02-26T10:02:07.744" v="892" actId="1076"/>
          <ac:spMkLst>
            <pc:docMk/>
            <pc:sldMk cId="1039914336" sldId="380"/>
            <ac:spMk id="2" creationId="{3DFB3DB0-64CC-7901-2A06-BF1A88D66EA8}"/>
          </ac:spMkLst>
        </pc:spChg>
        <pc:spChg chg="del">
          <ac:chgData name="Maria.Leedham" userId="39225784-be28-4a96-83ed-2948b41ee19d" providerId="ADAL" clId="{EE42F9C7-0AB6-4941-BD73-14B107305430}" dt="2025-02-26T09:56:09.291" v="835" actId="22"/>
          <ac:spMkLst>
            <pc:docMk/>
            <pc:sldMk cId="1039914336" sldId="380"/>
            <ac:spMk id="3" creationId="{9C8D958D-DDCA-DA51-CE11-A3B5F61997E0}"/>
          </ac:spMkLst>
        </pc:spChg>
        <pc:spChg chg="add del mod">
          <ac:chgData name="Maria.Leedham" userId="39225784-be28-4a96-83ed-2948b41ee19d" providerId="ADAL" clId="{EE42F9C7-0AB6-4941-BD73-14B107305430}" dt="2025-02-26T10:01:25.016" v="878" actId="478"/>
          <ac:spMkLst>
            <pc:docMk/>
            <pc:sldMk cId="1039914336" sldId="380"/>
            <ac:spMk id="19" creationId="{25C2CAF4-D312-6B95-77C3-43FBF4468037}"/>
          </ac:spMkLst>
        </pc:spChg>
        <pc:picChg chg="add del mod ord">
          <ac:chgData name="Maria.Leedham" userId="39225784-be28-4a96-83ed-2948b41ee19d" providerId="ADAL" clId="{EE42F9C7-0AB6-4941-BD73-14B107305430}" dt="2025-02-26T10:00:50.917" v="862" actId="478"/>
          <ac:picMkLst>
            <pc:docMk/>
            <pc:sldMk cId="1039914336" sldId="380"/>
            <ac:picMk id="5" creationId="{2EBD13D8-FE4D-9E5C-AA56-E76B56725148}"/>
          </ac:picMkLst>
        </pc:picChg>
        <pc:picChg chg="add mod modCrop">
          <ac:chgData name="Maria.Leedham" userId="39225784-be28-4a96-83ed-2948b41ee19d" providerId="ADAL" clId="{EE42F9C7-0AB6-4941-BD73-14B107305430}" dt="2025-02-26T10:02:21.272" v="896" actId="1076"/>
          <ac:picMkLst>
            <pc:docMk/>
            <pc:sldMk cId="1039914336" sldId="380"/>
            <ac:picMk id="7" creationId="{394D2D9A-19D8-6801-EAA4-5C45B406C7A3}"/>
          </ac:picMkLst>
        </pc:picChg>
        <pc:picChg chg="add mod">
          <ac:chgData name="Maria.Leedham" userId="39225784-be28-4a96-83ed-2948b41ee19d" providerId="ADAL" clId="{EE42F9C7-0AB6-4941-BD73-14B107305430}" dt="2025-02-26T10:02:19.058" v="895" actId="1076"/>
          <ac:picMkLst>
            <pc:docMk/>
            <pc:sldMk cId="1039914336" sldId="380"/>
            <ac:picMk id="9" creationId="{FB91DAD4-6FA0-00DB-EBC9-1710B5C1C394}"/>
          </ac:picMkLst>
        </pc:picChg>
        <pc:picChg chg="add mod">
          <ac:chgData name="Maria.Leedham" userId="39225784-be28-4a96-83ed-2948b41ee19d" providerId="ADAL" clId="{EE42F9C7-0AB6-4941-BD73-14B107305430}" dt="2025-02-26T10:02:26.356" v="898" actId="1076"/>
          <ac:picMkLst>
            <pc:docMk/>
            <pc:sldMk cId="1039914336" sldId="380"/>
            <ac:picMk id="11" creationId="{2B979FFC-9C85-D896-C221-9C3AC0086F5B}"/>
          </ac:picMkLst>
        </pc:picChg>
        <pc:picChg chg="add mod">
          <ac:chgData name="Maria.Leedham" userId="39225784-be28-4a96-83ed-2948b41ee19d" providerId="ADAL" clId="{EE42F9C7-0AB6-4941-BD73-14B107305430}" dt="2025-02-26T10:02:01.487" v="891" actId="1076"/>
          <ac:picMkLst>
            <pc:docMk/>
            <pc:sldMk cId="1039914336" sldId="380"/>
            <ac:picMk id="13" creationId="{D0A0EB5E-A5C0-C884-1766-D61147F09B5D}"/>
          </ac:picMkLst>
        </pc:picChg>
        <pc:picChg chg="add del">
          <ac:chgData name="Maria.Leedham" userId="39225784-be28-4a96-83ed-2948b41ee19d" providerId="ADAL" clId="{EE42F9C7-0AB6-4941-BD73-14B107305430}" dt="2025-02-26T10:01:39.564" v="883" actId="478"/>
          <ac:picMkLst>
            <pc:docMk/>
            <pc:sldMk cId="1039914336" sldId="380"/>
            <ac:picMk id="15" creationId="{36D0C657-9BC2-730E-DA78-A9F062E71217}"/>
          </ac:picMkLst>
        </pc:picChg>
        <pc:picChg chg="add mod">
          <ac:chgData name="Maria.Leedham" userId="39225784-be28-4a96-83ed-2948b41ee19d" providerId="ADAL" clId="{EE42F9C7-0AB6-4941-BD73-14B107305430}" dt="2025-02-26T10:02:23.215" v="897" actId="1076"/>
          <ac:picMkLst>
            <pc:docMk/>
            <pc:sldMk cId="1039914336" sldId="380"/>
            <ac:picMk id="17" creationId="{82CF0197-A83F-D5ED-ECBE-A995A67F0963}"/>
          </ac:picMkLst>
        </pc:picChg>
      </pc:sldChg>
      <pc:sldChg chg="del">
        <pc:chgData name="Maria.Leedham" userId="39225784-be28-4a96-83ed-2948b41ee19d" providerId="ADAL" clId="{EE42F9C7-0AB6-4941-BD73-14B107305430}" dt="2025-02-26T09:42:09.765" v="0" actId="47"/>
        <pc:sldMkLst>
          <pc:docMk/>
          <pc:sldMk cId="0" sldId="381"/>
        </pc:sldMkLst>
      </pc:sldChg>
      <pc:sldChg chg="modSp add mod modAnim modNotesTx">
        <pc:chgData name="Maria.Leedham" userId="39225784-be28-4a96-83ed-2948b41ee19d" providerId="ADAL" clId="{EE42F9C7-0AB6-4941-BD73-14B107305430}" dt="2025-02-26T10:20:37.766" v="1140"/>
        <pc:sldMkLst>
          <pc:docMk/>
          <pc:sldMk cId="2894593157" sldId="381"/>
        </pc:sldMkLst>
        <pc:spChg chg="mod">
          <ac:chgData name="Maria.Leedham" userId="39225784-be28-4a96-83ed-2948b41ee19d" providerId="ADAL" clId="{EE42F9C7-0AB6-4941-BD73-14B107305430}" dt="2025-02-26T10:20:15.433" v="1135" actId="20577"/>
          <ac:spMkLst>
            <pc:docMk/>
            <pc:sldMk cId="2894593157" sldId="381"/>
            <ac:spMk id="13314" creationId="{2DB70B1A-FC4E-62C1-8A5C-B0EA690A80B2}"/>
          </ac:spMkLst>
        </pc:spChg>
        <pc:spChg chg="mod">
          <ac:chgData name="Maria.Leedham" userId="39225784-be28-4a96-83ed-2948b41ee19d" providerId="ADAL" clId="{EE42F9C7-0AB6-4941-BD73-14B107305430}" dt="2025-02-26T10:20:35.935" v="1139" actId="21"/>
          <ac:spMkLst>
            <pc:docMk/>
            <pc:sldMk cId="2894593157" sldId="381"/>
            <ac:spMk id="20483" creationId="{5096A036-E216-9A1E-DE02-F37F7F433C10}"/>
          </ac:spMkLst>
        </pc:spChg>
      </pc:sldChg>
      <pc:sldChg chg="del">
        <pc:chgData name="Maria.Leedham" userId="39225784-be28-4a96-83ed-2948b41ee19d" providerId="ADAL" clId="{EE42F9C7-0AB6-4941-BD73-14B107305430}" dt="2025-02-26T09:42:09.765" v="0" actId="47"/>
        <pc:sldMkLst>
          <pc:docMk/>
          <pc:sldMk cId="0" sldId="382"/>
        </pc:sldMkLst>
      </pc:sldChg>
      <pc:sldChg chg="modSp add mod modAnim">
        <pc:chgData name="Maria.Leedham" userId="39225784-be28-4a96-83ed-2948b41ee19d" providerId="ADAL" clId="{EE42F9C7-0AB6-4941-BD73-14B107305430}" dt="2025-02-26T10:30:35.035" v="1194" actId="5793"/>
        <pc:sldMkLst>
          <pc:docMk/>
          <pc:sldMk cId="1831342528" sldId="382"/>
        </pc:sldMkLst>
        <pc:spChg chg="mod">
          <ac:chgData name="Maria.Leedham" userId="39225784-be28-4a96-83ed-2948b41ee19d" providerId="ADAL" clId="{EE42F9C7-0AB6-4941-BD73-14B107305430}" dt="2025-02-26T10:29:38.739" v="1168" actId="6549"/>
          <ac:spMkLst>
            <pc:docMk/>
            <pc:sldMk cId="1831342528" sldId="382"/>
            <ac:spMk id="13314" creationId="{B36BB76E-78DE-0A72-7CB5-6FF1A88E6A25}"/>
          </ac:spMkLst>
        </pc:spChg>
        <pc:spChg chg="mod">
          <ac:chgData name="Maria.Leedham" userId="39225784-be28-4a96-83ed-2948b41ee19d" providerId="ADAL" clId="{EE42F9C7-0AB6-4941-BD73-14B107305430}" dt="2025-02-26T10:30:35.035" v="1194" actId="5793"/>
          <ac:spMkLst>
            <pc:docMk/>
            <pc:sldMk cId="1831342528" sldId="382"/>
            <ac:spMk id="20483" creationId="{2AB498D5-63B7-6CC3-D2C4-3B8BED622B29}"/>
          </ac:spMkLst>
        </pc:spChg>
      </pc:sldChg>
      <pc:sldChg chg="del">
        <pc:chgData name="Maria.Leedham" userId="39225784-be28-4a96-83ed-2948b41ee19d" providerId="ADAL" clId="{EE42F9C7-0AB6-4941-BD73-14B107305430}" dt="2025-02-26T09:42:09.765" v="0" actId="47"/>
        <pc:sldMkLst>
          <pc:docMk/>
          <pc:sldMk cId="0" sldId="383"/>
        </pc:sldMkLst>
      </pc:sldChg>
      <pc:sldChg chg="modSp add del modAnim">
        <pc:chgData name="Maria.Leedham" userId="39225784-be28-4a96-83ed-2948b41ee19d" providerId="ADAL" clId="{EE42F9C7-0AB6-4941-BD73-14B107305430}" dt="2025-02-26T10:35:56.202" v="1325" actId="47"/>
        <pc:sldMkLst>
          <pc:docMk/>
          <pc:sldMk cId="2042774029" sldId="383"/>
        </pc:sldMkLst>
        <pc:spChg chg="mod">
          <ac:chgData name="Maria.Leedham" userId="39225784-be28-4a96-83ed-2948b41ee19d" providerId="ADAL" clId="{EE42F9C7-0AB6-4941-BD73-14B107305430}" dt="2025-02-26T10:33:07.826" v="1221" actId="6549"/>
          <ac:spMkLst>
            <pc:docMk/>
            <pc:sldMk cId="2042774029" sldId="383"/>
            <ac:spMk id="20483" creationId="{8E92AEF5-CE34-2363-6206-52E8D1137B24}"/>
          </ac:spMkLst>
        </pc:spChg>
      </pc:sldChg>
      <pc:sldChg chg="modSp add mod modAnim modNotesTx">
        <pc:chgData name="Maria.Leedham" userId="39225784-be28-4a96-83ed-2948b41ee19d" providerId="ADAL" clId="{EE42F9C7-0AB6-4941-BD73-14B107305430}" dt="2025-02-26T10:34:49.194" v="1324" actId="6549"/>
        <pc:sldMkLst>
          <pc:docMk/>
          <pc:sldMk cId="397136005" sldId="384"/>
        </pc:sldMkLst>
        <pc:spChg chg="mod">
          <ac:chgData name="Maria.Leedham" userId="39225784-be28-4a96-83ed-2948b41ee19d" providerId="ADAL" clId="{EE42F9C7-0AB6-4941-BD73-14B107305430}" dt="2025-02-26T10:30:04.003" v="1173" actId="1076"/>
          <ac:spMkLst>
            <pc:docMk/>
            <pc:sldMk cId="397136005" sldId="384"/>
            <ac:spMk id="15362" creationId="{2B92D867-6843-B874-BEE0-6989F519F783}"/>
          </ac:spMkLst>
        </pc:spChg>
        <pc:spChg chg="mod">
          <ac:chgData name="Maria.Leedham" userId="39225784-be28-4a96-83ed-2948b41ee19d" providerId="ADAL" clId="{EE42F9C7-0AB6-4941-BD73-14B107305430}" dt="2025-02-26T10:34:49.194" v="1324" actId="6549"/>
          <ac:spMkLst>
            <pc:docMk/>
            <pc:sldMk cId="397136005" sldId="384"/>
            <ac:spMk id="20483" creationId="{B52E68A9-815C-B246-0BFB-06D4A8F13533}"/>
          </ac:spMkLst>
        </pc:spChg>
      </pc:sldChg>
      <pc:sldChg chg="del">
        <pc:chgData name="Maria.Leedham" userId="39225784-be28-4a96-83ed-2948b41ee19d" providerId="ADAL" clId="{EE42F9C7-0AB6-4941-BD73-14B107305430}" dt="2025-02-26T09:42:09.765" v="0" actId="47"/>
        <pc:sldMkLst>
          <pc:docMk/>
          <pc:sldMk cId="3903575591" sldId="384"/>
        </pc:sldMkLst>
      </pc:sldChg>
      <pc:sldChg chg="del">
        <pc:chgData name="Maria.Leedham" userId="39225784-be28-4a96-83ed-2948b41ee19d" providerId="ADAL" clId="{EE42F9C7-0AB6-4941-BD73-14B107305430}" dt="2025-02-26T09:42:09.765" v="0" actId="47"/>
        <pc:sldMkLst>
          <pc:docMk/>
          <pc:sldMk cId="0" sldId="385"/>
        </pc:sldMkLst>
      </pc:sldChg>
      <pc:sldChg chg="addSp delSp modSp add mod ord modClrScheme modAnim chgLayout">
        <pc:chgData name="Maria.Leedham" userId="39225784-be28-4a96-83ed-2948b41ee19d" providerId="ADAL" clId="{EE42F9C7-0AB6-4941-BD73-14B107305430}" dt="2025-02-26T12:48:26.140" v="2062" actId="27636"/>
        <pc:sldMkLst>
          <pc:docMk/>
          <pc:sldMk cId="2035766596" sldId="385"/>
        </pc:sldMkLst>
        <pc:spChg chg="add del mod ord">
          <ac:chgData name="Maria.Leedham" userId="39225784-be28-4a96-83ed-2948b41ee19d" providerId="ADAL" clId="{EE42F9C7-0AB6-4941-BD73-14B107305430}" dt="2025-02-26T12:48:02.883" v="2055" actId="26606"/>
          <ac:spMkLst>
            <pc:docMk/>
            <pc:sldMk cId="2035766596" sldId="385"/>
            <ac:spMk id="3" creationId="{B2574807-733B-4860-9CB5-D96BBCD979D4}"/>
          </ac:spMkLst>
        </pc:spChg>
        <pc:spChg chg="mod ord">
          <ac:chgData name="Maria.Leedham" userId="39225784-be28-4a96-83ed-2948b41ee19d" providerId="ADAL" clId="{EE42F9C7-0AB6-4941-BD73-14B107305430}" dt="2025-02-26T12:48:14.715" v="2058" actId="1076"/>
          <ac:spMkLst>
            <pc:docMk/>
            <pc:sldMk cId="2035766596" sldId="385"/>
            <ac:spMk id="17410" creationId="{176F7BFA-FE6E-E8E6-5CB2-DF12C043BC6D}"/>
          </ac:spMkLst>
        </pc:spChg>
        <pc:spChg chg="mod ord">
          <ac:chgData name="Maria.Leedham" userId="39225784-be28-4a96-83ed-2948b41ee19d" providerId="ADAL" clId="{EE42F9C7-0AB6-4941-BD73-14B107305430}" dt="2025-02-26T12:48:26.140" v="2062" actId="27636"/>
          <ac:spMkLst>
            <pc:docMk/>
            <pc:sldMk cId="2035766596" sldId="385"/>
            <ac:spMk id="17411" creationId="{C782CDE9-07D8-8E0F-996E-6BA0CA6C2DCB}"/>
          </ac:spMkLst>
        </pc:spChg>
        <pc:picChg chg="add mod ord">
          <ac:chgData name="Maria.Leedham" userId="39225784-be28-4a96-83ed-2948b41ee19d" providerId="ADAL" clId="{EE42F9C7-0AB6-4941-BD73-14B107305430}" dt="2025-02-26T12:48:02.883" v="2055" actId="26606"/>
          <ac:picMkLst>
            <pc:docMk/>
            <pc:sldMk cId="2035766596" sldId="385"/>
            <ac:picMk id="2" creationId="{874E5421-9E6D-4A83-C9FC-F261873314A5}"/>
          </ac:picMkLst>
        </pc:picChg>
      </pc:sldChg>
      <pc:sldChg chg="del">
        <pc:chgData name="Maria.Leedham" userId="39225784-be28-4a96-83ed-2948b41ee19d" providerId="ADAL" clId="{EE42F9C7-0AB6-4941-BD73-14B107305430}" dt="2025-02-26T09:42:09.765" v="0" actId="47"/>
        <pc:sldMkLst>
          <pc:docMk/>
          <pc:sldMk cId="0" sldId="386"/>
        </pc:sldMkLst>
      </pc:sldChg>
      <pc:sldChg chg="addSp delSp modSp new mod modClrScheme chgLayout">
        <pc:chgData name="Maria.Leedham" userId="39225784-be28-4a96-83ed-2948b41ee19d" providerId="ADAL" clId="{EE42F9C7-0AB6-4941-BD73-14B107305430}" dt="2025-02-26T10:52:46.467" v="1838" actId="700"/>
        <pc:sldMkLst>
          <pc:docMk/>
          <pc:sldMk cId="1550981238" sldId="386"/>
        </pc:sldMkLst>
        <pc:spChg chg="del mod ord">
          <ac:chgData name="Maria.Leedham" userId="39225784-be28-4a96-83ed-2948b41ee19d" providerId="ADAL" clId="{EE42F9C7-0AB6-4941-BD73-14B107305430}" dt="2025-02-26T10:52:46.467" v="1838" actId="700"/>
          <ac:spMkLst>
            <pc:docMk/>
            <pc:sldMk cId="1550981238" sldId="386"/>
            <ac:spMk id="2" creationId="{33FA45BE-D84B-032A-0EF5-EFD8965772C1}"/>
          </ac:spMkLst>
        </pc:spChg>
        <pc:spChg chg="del">
          <ac:chgData name="Maria.Leedham" userId="39225784-be28-4a96-83ed-2948b41ee19d" providerId="ADAL" clId="{EE42F9C7-0AB6-4941-BD73-14B107305430}" dt="2025-02-26T10:52:46.467" v="1838" actId="700"/>
          <ac:spMkLst>
            <pc:docMk/>
            <pc:sldMk cId="1550981238" sldId="386"/>
            <ac:spMk id="3" creationId="{D7DB0E79-E601-A16D-5CDA-A345F7B95FCD}"/>
          </ac:spMkLst>
        </pc:spChg>
        <pc:spChg chg="del">
          <ac:chgData name="Maria.Leedham" userId="39225784-be28-4a96-83ed-2948b41ee19d" providerId="ADAL" clId="{EE42F9C7-0AB6-4941-BD73-14B107305430}" dt="2025-02-26T10:52:46.467" v="1838" actId="700"/>
          <ac:spMkLst>
            <pc:docMk/>
            <pc:sldMk cId="1550981238" sldId="386"/>
            <ac:spMk id="4" creationId="{F5601B0B-8C2F-D3C1-292D-466A6DEF6D7C}"/>
          </ac:spMkLst>
        </pc:spChg>
        <pc:spChg chg="del">
          <ac:chgData name="Maria.Leedham" userId="39225784-be28-4a96-83ed-2948b41ee19d" providerId="ADAL" clId="{EE42F9C7-0AB6-4941-BD73-14B107305430}" dt="2025-02-26T10:52:46.467" v="1838" actId="700"/>
          <ac:spMkLst>
            <pc:docMk/>
            <pc:sldMk cId="1550981238" sldId="386"/>
            <ac:spMk id="5" creationId="{CC755549-A0F8-2441-DC7B-C1FF64D261B6}"/>
          </ac:spMkLst>
        </pc:spChg>
        <pc:spChg chg="del">
          <ac:chgData name="Maria.Leedham" userId="39225784-be28-4a96-83ed-2948b41ee19d" providerId="ADAL" clId="{EE42F9C7-0AB6-4941-BD73-14B107305430}" dt="2025-02-26T10:52:46.467" v="1838" actId="700"/>
          <ac:spMkLst>
            <pc:docMk/>
            <pc:sldMk cId="1550981238" sldId="386"/>
            <ac:spMk id="6" creationId="{EF1DFF26-988B-E614-3F4C-175F8B77A3D6}"/>
          </ac:spMkLst>
        </pc:spChg>
        <pc:spChg chg="add mod ord">
          <ac:chgData name="Maria.Leedham" userId="39225784-be28-4a96-83ed-2948b41ee19d" providerId="ADAL" clId="{EE42F9C7-0AB6-4941-BD73-14B107305430}" dt="2025-02-26T10:52:46.467" v="1838" actId="700"/>
          <ac:spMkLst>
            <pc:docMk/>
            <pc:sldMk cId="1550981238" sldId="386"/>
            <ac:spMk id="7" creationId="{EE22D54E-CB7F-CB72-12B1-ABAEEE3DCDCC}"/>
          </ac:spMkLst>
        </pc:spChg>
      </pc:sldChg>
      <pc:sldChg chg="addSp delSp modSp new mod modClrScheme chgLayout">
        <pc:chgData name="Maria.Leedham" userId="39225784-be28-4a96-83ed-2948b41ee19d" providerId="ADAL" clId="{EE42F9C7-0AB6-4941-BD73-14B107305430}" dt="2025-02-26T10:53:48.187" v="1851" actId="20577"/>
        <pc:sldMkLst>
          <pc:docMk/>
          <pc:sldMk cId="184920175" sldId="387"/>
        </pc:sldMkLst>
        <pc:spChg chg="del">
          <ac:chgData name="Maria.Leedham" userId="39225784-be28-4a96-83ed-2948b41ee19d" providerId="ADAL" clId="{EE42F9C7-0AB6-4941-BD73-14B107305430}" dt="2025-02-26T10:53:06.983" v="1840" actId="700"/>
          <ac:spMkLst>
            <pc:docMk/>
            <pc:sldMk cId="184920175" sldId="387"/>
            <ac:spMk id="2" creationId="{E5C07886-81BD-FC5A-9048-B0014AD9F1A0}"/>
          </ac:spMkLst>
        </pc:spChg>
        <pc:spChg chg="del mod ord">
          <ac:chgData name="Maria.Leedham" userId="39225784-be28-4a96-83ed-2948b41ee19d" providerId="ADAL" clId="{EE42F9C7-0AB6-4941-BD73-14B107305430}" dt="2025-02-26T10:53:06.983" v="1840" actId="700"/>
          <ac:spMkLst>
            <pc:docMk/>
            <pc:sldMk cId="184920175" sldId="387"/>
            <ac:spMk id="3" creationId="{45D1679E-75E4-220A-C379-E3C5E2D2B013}"/>
          </ac:spMkLst>
        </pc:spChg>
        <pc:spChg chg="del">
          <ac:chgData name="Maria.Leedham" userId="39225784-be28-4a96-83ed-2948b41ee19d" providerId="ADAL" clId="{EE42F9C7-0AB6-4941-BD73-14B107305430}" dt="2025-02-26T10:53:06.983" v="1840" actId="700"/>
          <ac:spMkLst>
            <pc:docMk/>
            <pc:sldMk cId="184920175" sldId="387"/>
            <ac:spMk id="4" creationId="{D0A9DCA8-924B-82F0-D17F-3AEBF167E255}"/>
          </ac:spMkLst>
        </pc:spChg>
        <pc:spChg chg="del">
          <ac:chgData name="Maria.Leedham" userId="39225784-be28-4a96-83ed-2948b41ee19d" providerId="ADAL" clId="{EE42F9C7-0AB6-4941-BD73-14B107305430}" dt="2025-02-26T10:53:06.983" v="1840" actId="700"/>
          <ac:spMkLst>
            <pc:docMk/>
            <pc:sldMk cId="184920175" sldId="387"/>
            <ac:spMk id="5" creationId="{7609407E-6781-AE84-7381-58636BBA08BF}"/>
          </ac:spMkLst>
        </pc:spChg>
        <pc:spChg chg="del mod ord">
          <ac:chgData name="Maria.Leedham" userId="39225784-be28-4a96-83ed-2948b41ee19d" providerId="ADAL" clId="{EE42F9C7-0AB6-4941-BD73-14B107305430}" dt="2025-02-26T10:53:06.983" v="1840" actId="700"/>
          <ac:spMkLst>
            <pc:docMk/>
            <pc:sldMk cId="184920175" sldId="387"/>
            <ac:spMk id="6" creationId="{28CC29FC-0725-6D50-68A0-D42D157F5129}"/>
          </ac:spMkLst>
        </pc:spChg>
        <pc:spChg chg="add mod ord">
          <ac:chgData name="Maria.Leedham" userId="39225784-be28-4a96-83ed-2948b41ee19d" providerId="ADAL" clId="{EE42F9C7-0AB6-4941-BD73-14B107305430}" dt="2025-02-26T10:53:13.425" v="1843"/>
          <ac:spMkLst>
            <pc:docMk/>
            <pc:sldMk cId="184920175" sldId="387"/>
            <ac:spMk id="7" creationId="{BBFFDF18-E454-DC66-33B5-86159EF1D33E}"/>
          </ac:spMkLst>
        </pc:spChg>
        <pc:spChg chg="add mod ord">
          <ac:chgData name="Maria.Leedham" userId="39225784-be28-4a96-83ed-2948b41ee19d" providerId="ADAL" clId="{EE42F9C7-0AB6-4941-BD73-14B107305430}" dt="2025-02-26T10:53:48.187" v="1851" actId="20577"/>
          <ac:spMkLst>
            <pc:docMk/>
            <pc:sldMk cId="184920175" sldId="387"/>
            <ac:spMk id="8" creationId="{66697269-66F5-BCF5-3D70-C401295EB517}"/>
          </ac:spMkLst>
        </pc:spChg>
      </pc:sldChg>
      <pc:sldChg chg="del">
        <pc:chgData name="Maria.Leedham" userId="39225784-be28-4a96-83ed-2948b41ee19d" providerId="ADAL" clId="{EE42F9C7-0AB6-4941-BD73-14B107305430}" dt="2025-02-26T09:42:09.765" v="0" actId="47"/>
        <pc:sldMkLst>
          <pc:docMk/>
          <pc:sldMk cId="3041371119" sldId="387"/>
        </pc:sldMkLst>
      </pc:sldChg>
      <pc:sldMasterChg chg="delSldLayout">
        <pc:chgData name="Maria.Leedham" userId="39225784-be28-4a96-83ed-2948b41ee19d" providerId="ADAL" clId="{EE42F9C7-0AB6-4941-BD73-14B107305430}" dt="2025-02-26T09:42:09.765" v="0" actId="47"/>
        <pc:sldMasterMkLst>
          <pc:docMk/>
          <pc:sldMasterMk cId="2636643151" sldId="2147483648"/>
        </pc:sldMasterMkLst>
        <pc:sldLayoutChg chg="del">
          <pc:chgData name="Maria.Leedham" userId="39225784-be28-4a96-83ed-2948b41ee19d" providerId="ADAL" clId="{EE42F9C7-0AB6-4941-BD73-14B107305430}" dt="2025-02-26T09:42:09.765" v="0" actId="47"/>
          <pc:sldLayoutMkLst>
            <pc:docMk/>
            <pc:sldMasterMk cId="2636643151" sldId="2147483648"/>
            <pc:sldLayoutMk cId="2626770249" sldId="2147483662"/>
          </pc:sldLayoutMkLst>
        </pc:sldLayoutChg>
        <pc:sldLayoutChg chg="del">
          <pc:chgData name="Maria.Leedham" userId="39225784-be28-4a96-83ed-2948b41ee19d" providerId="ADAL" clId="{EE42F9C7-0AB6-4941-BD73-14B107305430}" dt="2025-02-26T09:42:09.765" v="0" actId="47"/>
          <pc:sldLayoutMkLst>
            <pc:docMk/>
            <pc:sldMasterMk cId="2636643151" sldId="2147483648"/>
            <pc:sldLayoutMk cId="2540504837" sldId="2147483663"/>
          </pc:sldLayoutMkLst>
        </pc:sldLayoutChg>
      </pc:sldMaster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A7CF03D2-1D7A-41F1-BE4B-C28D12284E3D}" authorId="{8391202B-F229-CCCE-DE75-4EAA5C049339}" created="2025-02-26T10:17:55.251">
    <pc:sldMkLst xmlns:pc="http://schemas.microsoft.com/office/powerpoint/2013/main/command">
      <pc:docMk/>
      <pc:sldMk cId="0" sldId="260"/>
    </pc:sldMkLst>
    <p188:replyLst/>
    <p188:txBody>
      <a:bodyPr/>
      <a:lstStyle/>
      <a:p>
        <a:r>
          <a:rPr lang="en-GB"/>
          <a:t>Placeholder image.... 
Could have an illustration here with people + texts + computer? Something v general would be fine - research involving people and language and society</a:t>
        </a:r>
      </a:p>
    </p188:txBody>
  </p188:cm>
</p188:cmLst>
</file>

<file path=ppt/comments/modernComment_177_0.xml><?xml version="1.0" encoding="utf-8"?>
<p188:cmLst xmlns:a="http://schemas.openxmlformats.org/drawingml/2006/main" xmlns:r="http://schemas.openxmlformats.org/officeDocument/2006/relationships" xmlns:p188="http://schemas.microsoft.com/office/powerpoint/2018/8/main">
  <p188:cm id="{429F30DB-3D8A-4704-BAF8-EB658825D98B}" authorId="{8391202B-F229-CCCE-DE75-4EAA5C049339}" created="2025-02-26T10:28:31.378">
    <ac:deMkLst xmlns:ac="http://schemas.microsoft.com/office/drawing/2013/main/command">
      <pc:docMk xmlns:pc="http://schemas.microsoft.com/office/powerpoint/2013/main/command"/>
      <pc:sldMk xmlns:pc="http://schemas.microsoft.com/office/powerpoint/2013/main/command" cId="0" sldId="375"/>
      <ac:spMk id="15362" creationId="{D54414E0-DAFD-06C6-029A-920ED9184F59}"/>
    </ac:deMkLst>
    <p188:txBody>
      <a:bodyPr/>
      <a:lstStyle/>
      <a:p>
        <a:r>
          <a:rPr lang="en-GB"/>
          <a:t>Image could be something small scale eg researcher looking at a single text - highlighting on paper - or just looking at a screen</a:t>
        </a:r>
      </a:p>
    </p188:txBody>
  </p188:cm>
</p188:cmLst>
</file>

<file path=ppt/comments/modernComment_179_4EDEB11E.xml><?xml version="1.0" encoding="utf-8"?>
<p188:cmLst xmlns:a="http://schemas.openxmlformats.org/drawingml/2006/main" xmlns:r="http://schemas.openxmlformats.org/officeDocument/2006/relationships" xmlns:p188="http://schemas.microsoft.com/office/powerpoint/2018/8/main">
  <p188:cm id="{AF5D7050-D560-42D0-AA30-379E71C2A1B1}" authorId="{8391202B-F229-CCCE-DE75-4EAA5C049339}" created="2025-02-26T10:16:53.241">
    <ac:deMkLst xmlns:ac="http://schemas.microsoft.com/office/drawing/2013/main/command">
      <pc:docMk xmlns:pc="http://schemas.microsoft.com/office/powerpoint/2013/main/command"/>
      <pc:sldMk xmlns:pc="http://schemas.microsoft.com/office/powerpoint/2013/main/command" cId="1323217182" sldId="377"/>
      <ac:picMk id="2" creationId="{ACE4AA3B-C586-646B-9F4C-FFD625150E82}"/>
    </ac:deMkLst>
    <p188:txBody>
      <a:bodyPr/>
      <a:lstStyle/>
      <a:p>
        <a:r>
          <a:rPr lang="en-GB"/>
          <a:t>This image is from alphaspirit.it shutterstock. 
It’s used in an OU module and this is the only acknowledgement - I could find out the exact image ref. But something else like this would work - the idea of books/papers/language of some sort being smashed into a screen and digitised or sorted in some way</a:t>
        </a:r>
      </a:p>
    </p188:txBody>
  </p188:cm>
</p188:cmLst>
</file>

<file path=ppt/comments/modernComment_17C_3DFBD560.xml><?xml version="1.0" encoding="utf-8"?>
<p188:cmLst xmlns:a="http://schemas.openxmlformats.org/drawingml/2006/main" xmlns:r="http://schemas.openxmlformats.org/officeDocument/2006/relationships" xmlns:p188="http://schemas.microsoft.com/office/powerpoint/2018/8/main">
  <p188:cm id="{21FEE9BF-E3E8-4BFC-A0BD-C5BF1E9A3894}" authorId="{8391202B-F229-CCCE-DE75-4EAA5C049339}" created="2025-02-26T10:10:13.348">
    <pc:sldMkLst xmlns:pc="http://schemas.microsoft.com/office/powerpoint/2013/main/command">
      <pc:docMk/>
      <pc:sldMk cId="1039914336" sldId="380"/>
    </pc:sldMkLst>
    <p188:txBody>
      <a:bodyPr/>
      <a:lstStyle/>
      <a:p>
        <a:r>
          <a:rPr lang="en-GB"/>
          <a:t>Gil - will it be ok to have snips of these tools? Do you clear Rights? All URLs are in the notes</a:t>
        </a:r>
      </a:p>
    </p188:txBody>
  </p188:cm>
</p188:cmLst>
</file>

<file path=ppt/comments/modernComment_17D_AC87FC85.xml><?xml version="1.0" encoding="utf-8"?>
<p188:cmLst xmlns:a="http://schemas.openxmlformats.org/drawingml/2006/main" xmlns:r="http://schemas.openxmlformats.org/officeDocument/2006/relationships" xmlns:p188="http://schemas.microsoft.com/office/powerpoint/2018/8/main">
  <p188:cm id="{C2FE8A90-4720-4D20-8790-8AA0365FC72C}" authorId="{8391202B-F229-CCCE-DE75-4EAA5C049339}" created="2025-02-26T10:26:35.683">
    <ac:deMkLst xmlns:ac="http://schemas.microsoft.com/office/drawing/2013/main/command">
      <pc:docMk xmlns:pc="http://schemas.microsoft.com/office/powerpoint/2013/main/command"/>
      <pc:sldMk xmlns:pc="http://schemas.microsoft.com/office/powerpoint/2013/main/command" cId="2894593157" sldId="381"/>
      <ac:spMk id="20483" creationId="{5096A036-E216-9A1E-DE02-F37F7F433C10}"/>
    </ac:deMkLst>
    <p188:txBody>
      <a:bodyPr/>
      <a:lstStyle/>
      <a:p>
        <a:r>
          <a:rPr lang="en-GB"/>
          <a:t>Here could have a medley of images illustrating corpora used in CADS - 
- pictures illustrating any social issue where CADS has been used. This could include:
Refugees
War
Health communication (patient leaflets)
Newspapers
Journalists
Teachers/schools
And projects I’ll draw on in later videos:-
University student writing (computers, students, documents on the screen)
Social workers
Young adult fiction</a:t>
        </a:r>
      </a:p>
    </p188:txBody>
  </p188:cm>
</p188:cmLst>
</file>

<file path=ppt/comments/modernComment_180_17ABD085.xml><?xml version="1.0" encoding="utf-8"?>
<p188:cmLst xmlns:a="http://schemas.openxmlformats.org/drawingml/2006/main" xmlns:r="http://schemas.openxmlformats.org/officeDocument/2006/relationships" xmlns:p188="http://schemas.microsoft.com/office/powerpoint/2018/8/main">
  <p188:cm id="{BBD65296-F42D-4D25-9D94-BDD34EFAD58F}" authorId="{8391202B-F229-CCCE-DE75-4EAA5C049339}" created="2025-02-26T10:28:31.378">
    <ac:deMkLst xmlns:ac="http://schemas.microsoft.com/office/drawing/2013/main/command">
      <pc:docMk xmlns:pc="http://schemas.microsoft.com/office/powerpoint/2013/main/command"/>
      <pc:sldMk xmlns:pc="http://schemas.microsoft.com/office/powerpoint/2013/main/command" cId="397136005" sldId="384"/>
      <ac:spMk id="15362" creationId="{2B92D867-6843-B874-BEE0-6989F519F783}"/>
    </ac:deMkLst>
    <p188:txBody>
      <a:bodyPr/>
      <a:lstStyle/>
      <a:p>
        <a:r>
          <a:rPr lang="en-GB"/>
          <a:t>Image could be something small scale eg researcher looking at a single text - highlighting on paper - or people talking - politicians or other defined group</a:t>
        </a:r>
      </a:p>
    </p188:txBody>
  </p188:cm>
</p188:cmLst>
</file>

<file path=ppt/comments/modernComment_181_79575544.xml><?xml version="1.0" encoding="utf-8"?>
<p188:cmLst xmlns:a="http://schemas.openxmlformats.org/drawingml/2006/main" xmlns:r="http://schemas.openxmlformats.org/officeDocument/2006/relationships" xmlns:p188="http://schemas.microsoft.com/office/powerpoint/2018/8/main">
  <p188:cm id="{454C72A1-EC63-4A22-9A74-CBB4CD324B2D}" authorId="{8391202B-F229-CCCE-DE75-4EAA5C049339}" created="2025-02-26T10:49:51.072">
    <ac:deMkLst xmlns:ac="http://schemas.microsoft.com/office/drawing/2013/main/command">
      <pc:docMk xmlns:pc="http://schemas.microsoft.com/office/powerpoint/2013/main/command"/>
      <pc:sldMk xmlns:pc="http://schemas.microsoft.com/office/powerpoint/2013/main/command" cId="2035766596" sldId="385"/>
      <ac:spMk id="17411" creationId="{C782CDE9-07D8-8E0F-996E-6BA0CA6C2DCB}"/>
    </ac:deMkLst>
    <p188:txBody>
      <a:bodyPr/>
      <a:lstStyle/>
      <a:p>
        <a:r>
          <a:rPr lang="en-GB"/>
          <a:t>I’m just mentioning these here - later videos will illustrate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xically.net/wordsmith/"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lancsbox.lancs.ac.uk/" TargetMode="External"/><Relationship Id="rId5" Type="http://schemas.openxmlformats.org/officeDocument/2006/relationships/hyperlink" Target="https://www.sketchengine.eu/" TargetMode="External"/><Relationship Id="rId4" Type="http://schemas.openxmlformats.org/officeDocument/2006/relationships/hyperlink" Target="http://ucrel.lancs.ac.uk/wmatri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triangulation</a:t>
            </a:r>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10</a:t>
            </a:fld>
            <a:endParaRPr lang="en-US" altLang="en-US"/>
          </a:p>
        </p:txBody>
      </p:sp>
    </p:spTree>
    <p:extLst>
      <p:ext uri="{BB962C8B-B14F-4D97-AF65-F5344CB8AC3E}">
        <p14:creationId xmlns:p14="http://schemas.microsoft.com/office/powerpoint/2010/main" val="108612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5D7E53D-9E4A-FDE8-59DD-802C2C483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A60301F-17B2-90F7-4175-569995E2BE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64795" indent="-264795"/>
            <a:r>
              <a:rPr lang="en-GB" sz="1200" b="1" dirty="0">
                <a:solidFill>
                  <a:srgbClr val="7030A0"/>
                </a:solidFill>
                <a:cs typeface="Arial"/>
              </a:rPr>
              <a:t>What you can do with a corpus</a:t>
            </a:r>
            <a:endParaRPr lang="en-GB" sz="1200" b="1" dirty="0">
              <a:cs typeface="Arial"/>
            </a:endParaRPr>
          </a:p>
          <a:p>
            <a:pPr marL="264795" indent="-264795">
              <a:buFont typeface="Arial,Sans-Serif"/>
            </a:pPr>
            <a:r>
              <a:rPr lang="en-GB" sz="1200" dirty="0">
                <a:cs typeface="Arial"/>
              </a:rPr>
              <a:t>Descriptive statistics on mean sentence length, variety of lexical items used, (per text and for the whole corpus)</a:t>
            </a:r>
          </a:p>
          <a:p>
            <a:pPr marL="264795" indent="-264795">
              <a:buFont typeface="Arial,Sans-Serif"/>
            </a:pPr>
            <a:r>
              <a:rPr lang="en-GB" sz="1200" dirty="0">
                <a:cs typeface="Arial"/>
              </a:rPr>
              <a:t>Produce frequency word or phrase lists</a:t>
            </a:r>
          </a:p>
          <a:p>
            <a:pPr marL="264795" indent="-264795">
              <a:buFont typeface="Arial,Sans-Serif"/>
            </a:pPr>
            <a:r>
              <a:rPr lang="en-GB" sz="1200" dirty="0">
                <a:cs typeface="Arial"/>
              </a:rPr>
              <a:t>Get concordance lines and sort these in different ways</a:t>
            </a:r>
          </a:p>
          <a:p>
            <a:pPr marL="264795" indent="-264795">
              <a:buFont typeface="Arial,Sans-Serif"/>
            </a:pPr>
            <a:r>
              <a:rPr lang="en-GB" sz="1200" dirty="0">
                <a:cs typeface="Arial"/>
              </a:rPr>
              <a:t>Look at collocate lists for insight into the data</a:t>
            </a:r>
          </a:p>
          <a:p>
            <a:pPr marL="264795" indent="-264795">
              <a:buFont typeface="Arial,Sans-Serif"/>
            </a:pPr>
            <a:r>
              <a:rPr lang="en-GB" sz="1200" dirty="0">
                <a:cs typeface="Arial"/>
              </a:rPr>
              <a:t>Find key words and phrases compared to a reference corpus </a:t>
            </a:r>
          </a:p>
          <a:p>
            <a:pPr marL="264795" indent="-264795">
              <a:buFont typeface="Arial,Sans-Serif"/>
            </a:pPr>
            <a:r>
              <a:rPr lang="en-GB" sz="1200" dirty="0">
                <a:cs typeface="Arial"/>
              </a:rPr>
              <a:t>Look at plot dispersions to see how a linguistic feature is used across whole texts/the corpus</a:t>
            </a:r>
          </a:p>
          <a:p>
            <a:pPr marL="264795" indent="-264795">
              <a:buFont typeface="Arial,Sans-Serif"/>
            </a:pPr>
            <a:r>
              <a:rPr lang="en-GB" sz="1200" dirty="0">
                <a:cs typeface="Arial"/>
              </a:rPr>
              <a:t>Search for similar lexical items/chunks through semantic or Part of Speech tagging</a:t>
            </a:r>
          </a:p>
          <a:p>
            <a:pPr marL="264795" indent="-264795">
              <a:buFont typeface="Arial,Sans-Serif"/>
            </a:pPr>
            <a:endParaRPr lang="en-GB" sz="1200" dirty="0">
              <a:cs typeface="Arial"/>
            </a:endParaRPr>
          </a:p>
          <a:p>
            <a:pPr marL="264795" indent="-264795">
              <a:buFont typeface="Arial,Sans-Serif"/>
            </a:pPr>
            <a:r>
              <a:rPr lang="en-GB" sz="1200" b="1" dirty="0">
                <a:solidFill>
                  <a:srgbClr val="7030A0"/>
                </a:solidFill>
                <a:cs typeface="Arial"/>
              </a:rPr>
              <a:t>Combine with discourse analysis techniques</a:t>
            </a:r>
            <a:endParaRPr lang="en-GB" sz="1200" b="1" dirty="0">
              <a:cs typeface="Arial"/>
            </a:endParaRPr>
          </a:p>
          <a:p>
            <a:pPr marL="264795" indent="-264795"/>
            <a:r>
              <a:rPr lang="en-GB" sz="1200" dirty="0">
                <a:cs typeface="Arial"/>
              </a:rPr>
              <a:t>Read individual texts and form hypotheses</a:t>
            </a:r>
          </a:p>
          <a:p>
            <a:pPr marL="264795" indent="-264795"/>
            <a:r>
              <a:rPr lang="en-GB" sz="1200" dirty="0">
                <a:cs typeface="Arial"/>
              </a:rPr>
              <a:t>Extract randomised examples and manually code (within corpus software, qual software, Excel, etc)</a:t>
            </a:r>
          </a:p>
          <a:p>
            <a:pPr marL="264795" indent="-264795">
              <a:buFont typeface="Arial,Sans-Serif"/>
            </a:pPr>
            <a:r>
              <a:rPr lang="en-GB" sz="1200" dirty="0">
                <a:cs typeface="Arial"/>
              </a:rPr>
              <a:t>Thematic analysis </a:t>
            </a:r>
            <a:endParaRPr lang="en-US" sz="1200" dirty="0">
              <a:cs typeface="Arial"/>
            </a:endParaRPr>
          </a:p>
          <a:p>
            <a:pPr marL="264795" indent="-264795">
              <a:buFont typeface="Arial,Sans-Serif"/>
            </a:pPr>
            <a:r>
              <a:rPr lang="en-GB" sz="1200" dirty="0">
                <a:cs typeface="Arial"/>
              </a:rPr>
              <a:t>Draw on interviews/ focus groups /survey /contextual data to inform the textual data</a:t>
            </a:r>
            <a:endParaRPr lang="en-US" sz="1200" dirty="0">
              <a:cs typeface="Arial"/>
            </a:endParaRPr>
          </a:p>
          <a:p>
            <a:pPr eaLnBrk="1" hangingPunct="1"/>
            <a:endParaRPr lang="en-GB" altLang="en-US" dirty="0"/>
          </a:p>
        </p:txBody>
      </p:sp>
      <p:sp>
        <p:nvSpPr>
          <p:cNvPr id="11268" name="Slide Number Placeholder 3">
            <a:extLst>
              <a:ext uri="{FF2B5EF4-FFF2-40B4-BE49-F238E27FC236}">
                <a16:creationId xmlns:a16="http://schemas.microsoft.com/office/drawing/2014/main" id="{6BEBB2E3-B696-537E-5858-146964D69E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44838677-D247-4AD9-B499-3487ACD0BB4E}" type="slidenum">
              <a:rPr lang="en-US" altLang="en-US" sz="1300"/>
              <a:pPr/>
              <a:t>11</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AC25F6C-45D7-23E0-40EB-B01A8AE404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F6C4E3-DA08-5ACE-9B70-0C1168C93D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Corpus-Assisted Discourse Studies (CADS) is a mixed-method approach that combines the computational power of corpus linguistics with the interpretive insights of discourse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cs typeface="Times New Roman" panose="02020603050405020304" pitchFamily="18" charset="0"/>
              </a:rPr>
              <a:t>Social issue could be a problem in society.  CL alone might analyse an area of language just to know more about it. CADS starts from a social issue. This could be .... </a:t>
            </a:r>
            <a:r>
              <a:rPr lang="en-GB" sz="1200" kern="100">
                <a:effectLst/>
                <a:latin typeface="Calibri" panose="020F0502020204030204" pitchFamily="34" charset="0"/>
                <a:cs typeface="Times New Roman" panose="02020603050405020304" pitchFamily="18" charset="0"/>
              </a:rPr>
              <a:t>examples</a:t>
            </a:r>
            <a:endParaRPr lang="en-GB" dirty="0"/>
          </a:p>
          <a:p>
            <a:pPr marL="181188" indent="-181188" eaLnBrk="1" hangingPunct="1">
              <a:buFontTx/>
              <a:buChar char="-"/>
              <a:defRPr/>
            </a:pPr>
            <a:endParaRPr lang="en-GB" dirty="0"/>
          </a:p>
        </p:txBody>
      </p:sp>
      <p:sp>
        <p:nvSpPr>
          <p:cNvPr id="14340" name="Slide Number Placeholder 3">
            <a:extLst>
              <a:ext uri="{FF2B5EF4-FFF2-40B4-BE49-F238E27FC236}">
                <a16:creationId xmlns:a16="http://schemas.microsoft.com/office/drawing/2014/main" id="{2E70B8C9-3696-F12A-9C1B-A958A380F4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460956D6-9B8E-4669-BE48-B4336B67A20C}" type="slidenum">
              <a:rPr lang="en-US" altLang="en-US" sz="1300"/>
              <a:pPr/>
              <a:t>2</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1F6C-F43A-10D2-1788-A275D2CF333B}"/>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81018B2-87EB-3DDC-1CDE-B5D7086558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4D4345-A15D-3CCD-AE55-B62C33E901B7}"/>
              </a:ext>
            </a:extLst>
          </p:cNvPr>
          <p:cNvSpPr>
            <a:spLocks noGrp="1"/>
          </p:cNvSpPr>
          <p:nvPr>
            <p:ph type="body" idx="1"/>
          </p:nvPr>
        </p:nvSpPr>
        <p:spPr/>
        <p:txBody>
          <a:bodyPr/>
          <a:lstStyle/>
          <a:p>
            <a:pPr eaLnBrk="1" hangingPunct="1">
              <a:defRPr/>
            </a:pPr>
            <a:endParaRPr lang="en-GB" dirty="0"/>
          </a:p>
          <a:p>
            <a:pPr eaLnBrk="1" hangingPunct="1">
              <a:defRPr/>
            </a:pPr>
            <a:r>
              <a:rPr lang="en-GB" dirty="0"/>
              <a:t>Corpus – from the Latin for body – plural corpora – systematically collected body of language</a:t>
            </a:r>
          </a:p>
          <a:p>
            <a:pPr eaLnBrk="1" hangingPunct="1">
              <a:defRPr/>
            </a:pPr>
            <a:endParaRPr lang="en-GB" dirty="0"/>
          </a:p>
          <a:p>
            <a:pPr eaLnBrk="1" hangingPunct="1">
              <a:defRPr/>
            </a:pPr>
            <a:r>
              <a:rPr lang="en-GB" dirty="0"/>
              <a:t>Corpus analysts compile a corpus and then explore this using software </a:t>
            </a:r>
          </a:p>
          <a:p>
            <a:pPr eaLnBrk="1" hangingPunct="1">
              <a:defRPr/>
            </a:pPr>
            <a:endParaRPr lang="en-GB" dirty="0"/>
          </a:p>
        </p:txBody>
      </p:sp>
      <p:sp>
        <p:nvSpPr>
          <p:cNvPr id="14340" name="Slide Number Placeholder 3">
            <a:extLst>
              <a:ext uri="{FF2B5EF4-FFF2-40B4-BE49-F238E27FC236}">
                <a16:creationId xmlns:a16="http://schemas.microsoft.com/office/drawing/2014/main" id="{FDD2DBB8-5A34-DEF3-A410-3A7944742C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460956D6-9B8E-4669-BE48-B4336B67A20C}" type="slidenum">
              <a:rPr lang="en-US" altLang="en-US" sz="1300"/>
              <a:pPr/>
              <a:t>3</a:t>
            </a:fld>
            <a:endParaRPr lang="en-US" altLang="en-US" sz="1300"/>
          </a:p>
        </p:txBody>
      </p:sp>
    </p:spTree>
    <p:extLst>
      <p:ext uri="{BB962C8B-B14F-4D97-AF65-F5344CB8AC3E}">
        <p14:creationId xmlns:p14="http://schemas.microsoft.com/office/powerpoint/2010/main" val="263445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6500-3E48-6319-7215-AC11AEC28CD5}"/>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9776844-7D08-2A46-8F15-9DF7F0914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05FFB6-48D0-0A3E-23D5-3BC6CD8EF259}"/>
              </a:ext>
            </a:extLst>
          </p:cNvPr>
          <p:cNvSpPr>
            <a:spLocks noGrp="1"/>
          </p:cNvSpPr>
          <p:nvPr>
            <p:ph type="body" idx="1"/>
          </p:nvPr>
        </p:nvSpPr>
        <p:spPr/>
        <p:txBody>
          <a:bodyPr/>
          <a:lstStyle/>
          <a:p>
            <a:pPr eaLnBrk="1" hangingPunct="1">
              <a:defRPr/>
            </a:pPr>
            <a:endParaRPr lang="en-GB" dirty="0"/>
          </a:p>
          <a:p>
            <a:pPr eaLnBrk="1" hangingPunct="1">
              <a:defRPr/>
            </a:pPr>
            <a:r>
              <a:rPr lang="en-GB" dirty="0"/>
              <a:t>Corpus – from the Latin for body – plural corpora – systematically collected body of language</a:t>
            </a:r>
          </a:p>
          <a:p>
            <a:pPr eaLnBrk="1" hangingPunct="1">
              <a:defRPr/>
            </a:pPr>
            <a:endParaRPr lang="en-GB" dirty="0"/>
          </a:p>
          <a:p>
            <a:pPr eaLnBrk="1" hangingPunct="1">
              <a:defRPr/>
            </a:pPr>
            <a:r>
              <a:rPr lang="en-GB" dirty="0"/>
              <a:t>Corpus analysts compile a corpus and then explore this using software </a:t>
            </a:r>
          </a:p>
          <a:p>
            <a:pPr eaLnBrk="1" hangingPunct="1">
              <a:defRPr/>
            </a:pPr>
            <a:endParaRPr lang="en-GB" dirty="0"/>
          </a:p>
          <a:p>
            <a:pPr eaLnBrk="1" hangingPunct="1">
              <a:defRPr/>
            </a:pPr>
            <a:r>
              <a:rPr lang="en-GB" dirty="0"/>
              <a:t>Why do this? </a:t>
            </a:r>
          </a:p>
          <a:p>
            <a:pPr marL="171450" indent="-171450" eaLnBrk="1" hangingPunct="1">
              <a:buFontTx/>
              <a:buChar char="-"/>
              <a:defRPr/>
            </a:pPr>
            <a:r>
              <a:rPr lang="en-GB" dirty="0"/>
              <a:t>can slice through the data in different ways and thus obtain fresh perspectives while retaining the wider context of individual texts. So you can zoom in and out of the texts. And see a lot of language within a lot of texts at once. Gives the analyst a new perspective</a:t>
            </a:r>
          </a:p>
          <a:p>
            <a:pPr marL="171450" indent="-171450" eaLnBrk="1" hangingPunct="1">
              <a:buFontTx/>
              <a:buChar char="-"/>
              <a:defRPr/>
            </a:pPr>
            <a:r>
              <a:rPr lang="en-GB" dirty="0"/>
              <a:t>Used in linguistics to explore how language works eg language learning, lexicography, translation, but also across the social sciences to explore a wide range of texts in one go for example CASS studies</a:t>
            </a:r>
          </a:p>
          <a:p>
            <a:pPr marL="181188" indent="-181188" eaLnBrk="1" hangingPunct="1">
              <a:buFontTx/>
              <a:buChar char="-"/>
              <a:defRPr/>
            </a:pPr>
            <a:endParaRPr lang="en-GB" dirty="0"/>
          </a:p>
        </p:txBody>
      </p:sp>
      <p:sp>
        <p:nvSpPr>
          <p:cNvPr id="14340" name="Slide Number Placeholder 3">
            <a:extLst>
              <a:ext uri="{FF2B5EF4-FFF2-40B4-BE49-F238E27FC236}">
                <a16:creationId xmlns:a16="http://schemas.microsoft.com/office/drawing/2014/main" id="{E035F102-10B2-1BF0-DCF1-80588A03EC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460956D6-9B8E-4669-BE48-B4336B67A20C}" type="slidenum">
              <a:rPr lang="en-US" altLang="en-US" sz="1300"/>
              <a:pPr/>
              <a:t>4</a:t>
            </a:fld>
            <a:endParaRPr lang="en-US" altLang="en-US" sz="1300"/>
          </a:p>
        </p:txBody>
      </p:sp>
    </p:spTree>
    <p:extLst>
      <p:ext uri="{BB962C8B-B14F-4D97-AF65-F5344CB8AC3E}">
        <p14:creationId xmlns:p14="http://schemas.microsoft.com/office/powerpoint/2010/main" val="90415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47D1-7CE5-88F0-4F1B-C997B9317D9B}"/>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81C8F21-CFFC-D9A8-C526-87ACA1674F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F26569-9CEE-3AA7-9E34-85D2CC4692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Corpora now range from billions of words scraped from websites to small, carefully-formed corpora e.g. </a:t>
            </a:r>
            <a:r>
              <a:rPr lang="en-GB" altLang="en-US" sz="1200" dirty="0"/>
              <a:t>10,000 words of facebook updates from a specific range of individuals. </a:t>
            </a:r>
            <a:endParaRPr lang="en-US" sz="1200" dirty="0"/>
          </a:p>
          <a:p>
            <a:pPr eaLnBrk="1" hangingPunct="1">
              <a:defRPr/>
            </a:pPr>
            <a:endParaRPr lang="en-GB" dirty="0"/>
          </a:p>
          <a:p>
            <a:pPr marL="181188" indent="-181188" eaLnBrk="1" hangingPunct="1">
              <a:buFontTx/>
              <a:buChar char="-"/>
              <a:defRPr/>
            </a:pPr>
            <a:endParaRPr lang="en-GB" dirty="0"/>
          </a:p>
        </p:txBody>
      </p:sp>
      <p:sp>
        <p:nvSpPr>
          <p:cNvPr id="14340" name="Slide Number Placeholder 3">
            <a:extLst>
              <a:ext uri="{FF2B5EF4-FFF2-40B4-BE49-F238E27FC236}">
                <a16:creationId xmlns:a16="http://schemas.microsoft.com/office/drawing/2014/main" id="{33E2A5CF-A694-B000-71C0-7D9B2B36B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460956D6-9B8E-4669-BE48-B4336B67A20C}" type="slidenum">
              <a:rPr lang="en-US" altLang="en-US" sz="1300"/>
              <a:pPr/>
              <a:t>5</a:t>
            </a:fld>
            <a:endParaRPr lang="en-US" altLang="en-US" sz="1300"/>
          </a:p>
        </p:txBody>
      </p:sp>
    </p:spTree>
    <p:extLst>
      <p:ext uri="{BB962C8B-B14F-4D97-AF65-F5344CB8AC3E}">
        <p14:creationId xmlns:p14="http://schemas.microsoft.com/office/powerpoint/2010/main" val="163717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12B7-2398-43F9-C41E-61A9BCC71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8907-A100-354F-B37D-2959F36CA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D2815-10B4-E418-AB33-E0C8DB1BDAA9}"/>
              </a:ext>
            </a:extLst>
          </p:cNvPr>
          <p:cNvSpPr>
            <a:spLocks noGrp="1"/>
          </p:cNvSpPr>
          <p:nvPr>
            <p:ph type="body" idx="1"/>
          </p:nvPr>
        </p:nvSpPr>
        <p:spPr/>
        <p:txBody>
          <a:bodyPr/>
          <a:lstStyle/>
          <a:p>
            <a:r>
              <a:rPr lang="en-GB" dirty="0"/>
              <a:t>triangulation</a:t>
            </a:r>
          </a:p>
        </p:txBody>
      </p:sp>
      <p:sp>
        <p:nvSpPr>
          <p:cNvPr id="4" name="Slide Number Placeholder 3">
            <a:extLst>
              <a:ext uri="{FF2B5EF4-FFF2-40B4-BE49-F238E27FC236}">
                <a16:creationId xmlns:a16="http://schemas.microsoft.com/office/drawing/2014/main" id="{4FD3C369-09E7-10E8-EDB4-3C48802AC45D}"/>
              </a:ext>
            </a:extLst>
          </p:cNvPr>
          <p:cNvSpPr>
            <a:spLocks noGrp="1"/>
          </p:cNvSpPr>
          <p:nvPr>
            <p:ph type="sldNum" sz="quarter" idx="5"/>
          </p:nvPr>
        </p:nvSpPr>
        <p:spPr/>
        <p:txBody>
          <a:bodyPr/>
          <a:lstStyle/>
          <a:p>
            <a:pPr>
              <a:defRPr/>
            </a:pPr>
            <a:fld id="{C1A3F912-8BA4-4B88-B752-CCA46AFDD8AF}" type="slidenum">
              <a:rPr lang="en-US" altLang="en-US" smtClean="0"/>
              <a:pPr>
                <a:defRPr/>
              </a:pPr>
              <a:t>6</a:t>
            </a:fld>
            <a:endParaRPr lang="en-US" altLang="en-US"/>
          </a:p>
        </p:txBody>
      </p:sp>
    </p:spTree>
    <p:extLst>
      <p:ext uri="{BB962C8B-B14F-4D97-AF65-F5344CB8AC3E}">
        <p14:creationId xmlns:p14="http://schemas.microsoft.com/office/powerpoint/2010/main" val="325945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explore corpora, you need corpus software. </a:t>
            </a:r>
          </a:p>
          <a:p>
            <a:endParaRPr lang="en-GB" dirty="0"/>
          </a:p>
          <a:p>
            <a:pPr marL="264795" indent="-264795">
              <a:defRPr/>
            </a:pPr>
            <a:r>
              <a:rPr lang="en-GB" sz="1200" dirty="0"/>
              <a:t>WordSmith Tools: </a:t>
            </a:r>
            <a:r>
              <a:rPr lang="en-GB" sz="1200" u="sng" dirty="0">
                <a:hlinkClick r:id="rId3"/>
              </a:rPr>
              <a:t>http://www.lexically.net/wordsmith/</a:t>
            </a:r>
            <a:r>
              <a:rPr lang="en-GB" sz="1200" u="sng" dirty="0"/>
              <a:t> (download, c.£50)</a:t>
            </a:r>
            <a:endParaRPr lang="en-GB" sz="1200" u="sng" dirty="0">
              <a:cs typeface="Arial"/>
            </a:endParaRPr>
          </a:p>
          <a:p>
            <a:pPr marL="264795" indent="-264795">
              <a:defRPr/>
            </a:pPr>
            <a:endParaRPr lang="en-GB" sz="1200" dirty="0">
              <a:cs typeface="Arial"/>
            </a:endParaRPr>
          </a:p>
          <a:p>
            <a:pPr marL="264795" indent="-264795">
              <a:defRPr/>
            </a:pPr>
            <a:r>
              <a:rPr lang="en-GB" sz="1200" dirty="0"/>
              <a:t>Wmatrix: </a:t>
            </a:r>
            <a:r>
              <a:rPr lang="en-GB" sz="1200" dirty="0">
                <a:hlinkClick r:id="rId4"/>
              </a:rPr>
              <a:t>http://ucrel.lancs.ac.uk/wmatrix/</a:t>
            </a:r>
            <a:r>
              <a:rPr lang="en-GB" sz="1200" dirty="0"/>
              <a:t> (online, c. £50 p.a.)</a:t>
            </a:r>
            <a:endParaRPr lang="en-GB" sz="1200" dirty="0">
              <a:cs typeface="Arial"/>
            </a:endParaRPr>
          </a:p>
          <a:p>
            <a:pPr marL="264795" indent="-264795">
              <a:defRPr/>
            </a:pPr>
            <a:endParaRPr lang="en-GB" sz="1200" dirty="0">
              <a:cs typeface="Arial"/>
            </a:endParaRPr>
          </a:p>
          <a:p>
            <a:pPr marL="264795" indent="-264795">
              <a:defRPr/>
            </a:pPr>
            <a:r>
              <a:rPr lang="en-GB" sz="1200" dirty="0" err="1"/>
              <a:t>Antconc</a:t>
            </a:r>
            <a:r>
              <a:rPr lang="en-GB" sz="1200" dirty="0"/>
              <a:t>: https://www.laurenceanthony.net/software/antconc/ (download, free)</a:t>
            </a:r>
            <a:endParaRPr lang="en-GB" sz="1200" dirty="0">
              <a:cs typeface="Arial"/>
            </a:endParaRPr>
          </a:p>
          <a:p>
            <a:pPr marL="264795" indent="-264795">
              <a:defRPr/>
            </a:pPr>
            <a:endParaRPr lang="en-GB" sz="1200" dirty="0">
              <a:cs typeface="Arial"/>
            </a:endParaRPr>
          </a:p>
          <a:p>
            <a:pPr marL="264795" indent="-264795">
              <a:lnSpc>
                <a:spcPct val="80000"/>
              </a:lnSpc>
              <a:spcBef>
                <a:spcPts val="20"/>
              </a:spcBef>
              <a:defRPr/>
            </a:pPr>
            <a:r>
              <a:rPr lang="en-GB" sz="1200" dirty="0"/>
              <a:t>SketchEngine: </a:t>
            </a:r>
            <a:r>
              <a:rPr lang="en-GB" sz="1200" dirty="0">
                <a:hlinkClick r:id="rId5"/>
              </a:rPr>
              <a:t>https://www.sketchengine.eu/</a:t>
            </a:r>
            <a:r>
              <a:rPr lang="en-GB" sz="1200" dirty="0"/>
              <a:t> (online, some free access, may have </a:t>
            </a:r>
            <a:r>
              <a:rPr lang="en-GB" sz="1200" dirty="0" err="1"/>
              <a:t>uni</a:t>
            </a:r>
            <a:r>
              <a:rPr lang="en-GB" sz="1200" dirty="0"/>
              <a:t> login)</a:t>
            </a:r>
            <a:endParaRPr lang="en-GB" sz="1200" dirty="0">
              <a:cs typeface="Arial"/>
            </a:endParaRPr>
          </a:p>
          <a:p>
            <a:pPr marL="264795" indent="-264795">
              <a:lnSpc>
                <a:spcPct val="80000"/>
              </a:lnSpc>
              <a:spcBef>
                <a:spcPts val="20"/>
              </a:spcBef>
              <a:defRPr/>
            </a:pPr>
            <a:endParaRPr lang="en-GB" sz="1200" dirty="0"/>
          </a:p>
          <a:p>
            <a:pPr marL="264795" indent="-264795">
              <a:defRPr/>
            </a:pPr>
            <a:r>
              <a:rPr lang="en-GB" sz="1200" dirty="0"/>
              <a:t>LancsBox </a:t>
            </a:r>
            <a:r>
              <a:rPr lang="en-GB" sz="1000" dirty="0">
                <a:hlinkClick r:id="rId6"/>
              </a:rPr>
              <a:t>#LancsBox X </a:t>
            </a:r>
            <a:r>
              <a:rPr lang="en-GB" sz="1000" dirty="0"/>
              <a:t> </a:t>
            </a:r>
            <a:r>
              <a:rPr lang="en-GB" sz="1200" dirty="0"/>
              <a:t>(download, free)</a:t>
            </a:r>
            <a:endParaRPr lang="en-GB" dirty="0"/>
          </a:p>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7</a:t>
            </a:fld>
            <a:endParaRPr lang="en-GB"/>
          </a:p>
        </p:txBody>
      </p:sp>
    </p:spTree>
    <p:extLst>
      <p:ext uri="{BB962C8B-B14F-4D97-AF65-F5344CB8AC3E}">
        <p14:creationId xmlns:p14="http://schemas.microsoft.com/office/powerpoint/2010/main" val="36424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2BF8E9E-799C-9627-73BC-DDA2180F35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4AB10B7-8C94-3C9C-F798-C0C0782C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188" indent="-181188" eaLnBrk="1" hangingPunct="1">
              <a:buFontTx/>
              <a:buChar char="-"/>
            </a:pPr>
            <a:r>
              <a:rPr lang="en-US" altLang="en-US" dirty="0"/>
              <a:t>discourse is often described as meaning making through language above the level of the sentence</a:t>
            </a:r>
          </a:p>
          <a:p>
            <a:pPr marL="181188" indent="-181188" eaLnBrk="1" hangingPunct="1">
              <a:buFontTx/>
              <a:buChar char="-"/>
            </a:pPr>
            <a:r>
              <a:rPr lang="en-US" altLang="en-US" dirty="0"/>
              <a:t>within the social sciences, the word discourse is often described </a:t>
            </a:r>
          </a:p>
        </p:txBody>
      </p:sp>
      <p:sp>
        <p:nvSpPr>
          <p:cNvPr id="16388" name="Slide Number Placeholder 3">
            <a:extLst>
              <a:ext uri="{FF2B5EF4-FFF2-40B4-BE49-F238E27FC236}">
                <a16:creationId xmlns:a16="http://schemas.microsoft.com/office/drawing/2014/main" id="{480472F0-F63A-B7DD-3DB7-F5A5B80A64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768018B5-477F-4601-93DB-DE702A966A15}" type="slidenum">
              <a:rPr lang="en-US" altLang="en-US" sz="130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090B-0910-D0A4-55DB-4EB640F75C05}"/>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5551CF1-2FDA-3F59-4BEB-5F07E2C81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592957D-5F1C-E577-D4B2-DA93E71AAA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188" indent="-181188" eaLnBrk="1" hangingPunct="1">
              <a:buFontTx/>
              <a:buChar char="-"/>
            </a:pPr>
            <a:r>
              <a:rPr lang="en-US" altLang="en-US" dirty="0"/>
              <a:t>discourse is often described as meaning making through language above the level of the sentence</a:t>
            </a:r>
          </a:p>
          <a:p>
            <a:pPr marL="181188" indent="-181188" eaLnBrk="1" hangingPunct="1">
              <a:buFontTx/>
              <a:buChar char="-"/>
            </a:pPr>
            <a:endParaRPr lang="en-US" altLang="en-US" dirty="0"/>
          </a:p>
          <a:p>
            <a:pPr>
              <a:lnSpc>
                <a:spcPct val="130000"/>
              </a:lnSpc>
              <a:defRPr/>
            </a:pPr>
            <a:r>
              <a:rPr lang="en-GB" sz="1200" dirty="0"/>
              <a:t>Texts may have different status, depending on text producer/receiver and the context</a:t>
            </a:r>
          </a:p>
          <a:p>
            <a:pPr>
              <a:lnSpc>
                <a:spcPct val="130000"/>
              </a:lnSpc>
              <a:defRPr/>
            </a:pPr>
            <a:r>
              <a:rPr lang="en-GB" sz="1200" dirty="0"/>
              <a:t>Attention to texts-in-context. Text analysis includes internal and external dimensions (e.g. texts as artefacts)</a:t>
            </a:r>
          </a:p>
          <a:p>
            <a:pPr marL="181188" indent="-181188" eaLnBrk="1" hangingPunct="1">
              <a:buFontTx/>
              <a:buChar char="-"/>
            </a:pPr>
            <a:endParaRPr lang="en-US" altLang="en-US" dirty="0"/>
          </a:p>
        </p:txBody>
      </p:sp>
      <p:sp>
        <p:nvSpPr>
          <p:cNvPr id="16388" name="Slide Number Placeholder 3">
            <a:extLst>
              <a:ext uri="{FF2B5EF4-FFF2-40B4-BE49-F238E27FC236}">
                <a16:creationId xmlns:a16="http://schemas.microsoft.com/office/drawing/2014/main" id="{03E6D7FD-1F13-237C-B2F7-01F4241B04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768018B5-477F-4601-93DB-DE702A966A15}" type="slidenum">
              <a:rPr lang="en-US" altLang="en-US" sz="1300"/>
              <a:pPr/>
              <a:t>9</a:t>
            </a:fld>
            <a:endParaRPr lang="en-US" altLang="en-US" sz="1300"/>
          </a:p>
        </p:txBody>
      </p:sp>
    </p:spTree>
    <p:extLst>
      <p:ext uri="{BB962C8B-B14F-4D97-AF65-F5344CB8AC3E}">
        <p14:creationId xmlns:p14="http://schemas.microsoft.com/office/powerpoint/2010/main" val="2111905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62422"/>
            <a:ext cx="1853022" cy="467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0295C94-4943-4B4D-AA30-2D186550DEAF}"/>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10E92F-9D45-4B65-8829-15F7E7253143}"/>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CC692D-26C6-482F-96EB-2B1CB3232D3C}"/>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4EF860A-2715-4B07-A191-38E59E94322B}"/>
              </a:ext>
            </a:extLst>
          </p:cNvPr>
          <p:cNvPicPr>
            <a:picLocks noChangeAspect="1"/>
          </p:cNvPicPr>
          <p:nvPr userDrawn="1"/>
        </p:nvPicPr>
        <p:blipFill>
          <a:blip r:embed="rId6"/>
          <a:stretch>
            <a:fillRect/>
          </a:stretch>
        </p:blipFill>
        <p:spPr>
          <a:xfrm>
            <a:off x="4453623" y="6277395"/>
            <a:ext cx="2164890" cy="459193"/>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12ACD97-C32F-446D-8925-DC373A3D09AB}"/>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79_4EDEB11E.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7D_AC87FC8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81_79575544.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7C_3DFBD560.xm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77_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80_17ABD08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138626"/>
            <a:ext cx="11465492" cy="2102070"/>
          </a:xfrm>
        </p:spPr>
        <p:txBody>
          <a:bodyPr>
            <a:normAutofit/>
          </a:bodyPr>
          <a:lstStyle/>
          <a:p>
            <a:r>
              <a:rPr lang="en-GB" sz="4400" dirty="0"/>
              <a:t>Video 1: What is CADS?</a:t>
            </a:r>
            <a:br>
              <a:rPr lang="en-GB" sz="4400" dirty="0"/>
            </a:br>
            <a:r>
              <a:rPr lang="en-US" sz="3200" dirty="0"/>
              <a:t> </a:t>
            </a:r>
            <a:endParaRPr lang="en-GB" sz="440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572000"/>
            <a:ext cx="11465492" cy="1959179"/>
          </a:xfrm>
        </p:spPr>
        <p:txBody>
          <a:bodyPr>
            <a:normAutofit fontScale="92500" lnSpcReduction="20000"/>
          </a:bodyPr>
          <a:lstStyle/>
          <a:p>
            <a:r>
              <a:rPr lang="en-GB" dirty="0"/>
              <a:t>Maria Leedham</a:t>
            </a:r>
          </a:p>
          <a:p>
            <a:endParaRPr lang="en-GB" dirty="0"/>
          </a:p>
          <a:p>
            <a:r>
              <a:rPr lang="en-GB" sz="1300" dirty="0">
                <a:latin typeface="Aptos" panose="020B0004020202020204" pitchFamily="34" charset="0"/>
              </a:rPr>
              <a:t>Full resource: </a:t>
            </a:r>
            <a:r>
              <a:rPr lang="en-GB" sz="1300" kern="100" dirty="0">
                <a:effectLst/>
                <a:latin typeface="Aptos" panose="020B0004020202020204" pitchFamily="34" charset="0"/>
                <a:ea typeface="Aptos" panose="020B0004020202020204" pitchFamily="34" charset="0"/>
                <a:cs typeface="Arial" panose="020B0604020202020204" pitchFamily="34" charset="0"/>
              </a:rPr>
              <a:t>https://www.ncrm.ac.uk/resources/online/all/?id=20855</a:t>
            </a:r>
          </a:p>
          <a:p>
            <a:endParaRPr lang="en-GB" dirty="0"/>
          </a:p>
          <a:p>
            <a:br>
              <a:rPr lang="en-GB" dirty="0"/>
            </a:br>
            <a:endParaRPr lang="en-GB" dirty="0"/>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mc:AlternateContent xmlns:mc="http://schemas.openxmlformats.org/markup-compatibility/2006" xmlns:p14="http://schemas.microsoft.com/office/powerpoint/2010/main">
    <mc:Choice Requires="p14">
      <p:transition spd="slow" p14:dur="2000" advTm="23696"/>
    </mc:Choice>
    <mc:Fallback xmlns="">
      <p:transition spd="slow" advTm="236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FE9A5BA-69F0-C6AB-B891-BED568647F9C}"/>
              </a:ext>
            </a:extLst>
          </p:cNvPr>
          <p:cNvSpPr>
            <a:spLocks noGrp="1" noChangeArrowheads="1"/>
          </p:cNvSpPr>
          <p:nvPr>
            <p:ph type="title"/>
          </p:nvPr>
        </p:nvSpPr>
        <p:spPr>
          <a:xfrm>
            <a:off x="1982789" y="333376"/>
            <a:ext cx="8226425" cy="1393825"/>
          </a:xfrm>
        </p:spPr>
        <p:txBody>
          <a:bodyPr/>
          <a:lstStyle/>
          <a:p>
            <a:r>
              <a:rPr lang="en-GB" altLang="en-US" dirty="0"/>
              <a:t>Ways of analysing discourse</a:t>
            </a:r>
          </a:p>
        </p:txBody>
      </p:sp>
      <p:sp>
        <p:nvSpPr>
          <p:cNvPr id="17411" name="Content Placeholder 2">
            <a:extLst>
              <a:ext uri="{FF2B5EF4-FFF2-40B4-BE49-F238E27FC236}">
                <a16:creationId xmlns:a16="http://schemas.microsoft.com/office/drawing/2014/main" id="{20D22A4A-7DE6-4245-F27F-FB4505398C71}"/>
              </a:ext>
            </a:extLst>
          </p:cNvPr>
          <p:cNvSpPr>
            <a:spLocks noGrp="1" noChangeArrowheads="1"/>
          </p:cNvSpPr>
          <p:nvPr>
            <p:ph idx="1"/>
          </p:nvPr>
        </p:nvSpPr>
        <p:spPr>
          <a:xfrm>
            <a:off x="1755057" y="1933336"/>
            <a:ext cx="8641273" cy="4694025"/>
          </a:xfrm>
        </p:spPr>
        <p:txBody>
          <a:bodyPr>
            <a:normAutofit/>
          </a:bodyPr>
          <a:lstStyle/>
          <a:p>
            <a:pPr marL="264795" indent="-264795"/>
            <a:r>
              <a:rPr lang="en-GB" sz="2400" dirty="0">
                <a:cs typeface="Arial"/>
              </a:rPr>
              <a:t>Read individual texts and form hypotheses</a:t>
            </a:r>
          </a:p>
          <a:p>
            <a:pPr marL="264795" indent="-264795"/>
            <a:r>
              <a:rPr lang="en-GB" sz="2400" dirty="0">
                <a:cs typeface="Arial"/>
              </a:rPr>
              <a:t>Extract randomised examples and manually code (within corpus software, qual software, Excel, etc)</a:t>
            </a:r>
          </a:p>
          <a:p>
            <a:pPr marL="264795" indent="-264795">
              <a:buFont typeface="Arial,Sans-Serif"/>
            </a:pPr>
            <a:r>
              <a:rPr lang="en-GB" sz="2400" dirty="0">
                <a:cs typeface="Arial"/>
              </a:rPr>
              <a:t>Thematic analysis of language data</a:t>
            </a:r>
            <a:endParaRPr lang="en-US" sz="2400" dirty="0">
              <a:cs typeface="Arial"/>
            </a:endParaRPr>
          </a:p>
          <a:p>
            <a:pPr marL="264795" indent="-264795">
              <a:buFont typeface="Arial,Sans-Serif"/>
            </a:pPr>
            <a:r>
              <a:rPr lang="en-GB" sz="2400" dirty="0">
                <a:cs typeface="Arial"/>
              </a:rPr>
              <a:t>Draw on interviews/ focus groups /survey /contextual data to inform the textual data</a:t>
            </a:r>
            <a:endParaRPr lang="en-US" sz="2400" dirty="0">
              <a:cs typeface="Arial"/>
            </a:endParaRPr>
          </a:p>
          <a:p>
            <a:pPr marL="264795" indent="-264795">
              <a:buFont typeface="Arial,Sans-Serif"/>
            </a:pPr>
            <a:endParaRPr lang="en-GB" sz="1200" b="1" dirty="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DB5C6-F997-47EF-3BDC-21FF7660D3DC}"/>
              </a:ext>
            </a:extLst>
          </p:cNvPr>
          <p:cNvSpPr>
            <a:spLocks noGrp="1"/>
          </p:cNvSpPr>
          <p:nvPr>
            <p:ph type="body" idx="1"/>
          </p:nvPr>
        </p:nvSpPr>
        <p:spPr/>
        <p:txBody>
          <a:bodyPr/>
          <a:lstStyle/>
          <a:p>
            <a:r>
              <a:rPr lang="en-GB" sz="2400" dirty="0"/>
              <a:t>From corpus software:</a:t>
            </a:r>
            <a:endParaRPr lang="en-GB" dirty="0"/>
          </a:p>
        </p:txBody>
      </p:sp>
      <p:sp>
        <p:nvSpPr>
          <p:cNvPr id="19459" name="Content Placeholder 2">
            <a:extLst>
              <a:ext uri="{FF2B5EF4-FFF2-40B4-BE49-F238E27FC236}">
                <a16:creationId xmlns:a16="http://schemas.microsoft.com/office/drawing/2014/main" id="{07810283-EE1D-5094-FA70-921CDFEF6D08}"/>
              </a:ext>
            </a:extLst>
          </p:cNvPr>
          <p:cNvSpPr>
            <a:spLocks noGrp="1"/>
          </p:cNvSpPr>
          <p:nvPr>
            <p:ph sz="half" idx="2"/>
          </p:nvPr>
        </p:nvSpPr>
        <p:spPr>
          <a:xfrm>
            <a:off x="360077" y="2635876"/>
            <a:ext cx="5612445" cy="3225414"/>
          </a:xfrm>
        </p:spPr>
        <p:txBody>
          <a:bodyPr rtlCol="0">
            <a:noAutofit/>
          </a:bodyPr>
          <a:lstStyle/>
          <a:p>
            <a:pPr>
              <a:buNone/>
              <a:defRPr/>
            </a:pPr>
            <a:endParaRPr lang="en-GB" sz="1400" dirty="0"/>
          </a:p>
          <a:p>
            <a:pPr>
              <a:defRPr/>
            </a:pPr>
            <a:r>
              <a:rPr lang="en-GB" sz="2400" dirty="0"/>
              <a:t>concordancing</a:t>
            </a:r>
          </a:p>
          <a:p>
            <a:pPr>
              <a:defRPr/>
            </a:pPr>
            <a:r>
              <a:rPr lang="en-GB" sz="2400" dirty="0"/>
              <a:t>frequency lists</a:t>
            </a:r>
          </a:p>
          <a:p>
            <a:pPr>
              <a:defRPr/>
            </a:pPr>
            <a:r>
              <a:rPr lang="en-GB" sz="2400" dirty="0"/>
              <a:t>collocates</a:t>
            </a:r>
          </a:p>
          <a:p>
            <a:pPr>
              <a:defRPr/>
            </a:pPr>
            <a:r>
              <a:rPr lang="en-GB" sz="2400" dirty="0"/>
              <a:t>plot dispersions</a:t>
            </a:r>
          </a:p>
          <a:p>
            <a:pPr>
              <a:defRPr/>
            </a:pPr>
            <a:r>
              <a:rPr lang="en-GB" sz="2400" dirty="0"/>
              <a:t>keywords</a:t>
            </a:r>
          </a:p>
          <a:p>
            <a:pPr>
              <a:defRPr/>
            </a:pPr>
            <a:r>
              <a:rPr lang="en-GB" sz="2400" dirty="0"/>
              <a:t>automated semantic tagging</a:t>
            </a:r>
          </a:p>
          <a:p>
            <a:pPr>
              <a:defRPr/>
            </a:pPr>
            <a:r>
              <a:rPr lang="en-GB" sz="2400" dirty="0"/>
              <a:t>...</a:t>
            </a:r>
          </a:p>
        </p:txBody>
      </p:sp>
      <p:sp>
        <p:nvSpPr>
          <p:cNvPr id="3" name="Text Placeholder 2">
            <a:extLst>
              <a:ext uri="{FF2B5EF4-FFF2-40B4-BE49-F238E27FC236}">
                <a16:creationId xmlns:a16="http://schemas.microsoft.com/office/drawing/2014/main" id="{CCFB3213-FECD-F8CE-551C-7D14E197B7E9}"/>
              </a:ext>
            </a:extLst>
          </p:cNvPr>
          <p:cNvSpPr>
            <a:spLocks noGrp="1"/>
          </p:cNvSpPr>
          <p:nvPr>
            <p:ph type="body" sz="quarter" idx="3"/>
          </p:nvPr>
        </p:nvSpPr>
        <p:spPr/>
        <p:txBody>
          <a:bodyPr/>
          <a:lstStyle/>
          <a:p>
            <a:r>
              <a:rPr lang="en-GB" sz="2400" dirty="0"/>
              <a:t>From discourse analysis:</a:t>
            </a:r>
            <a:endParaRPr lang="en-GB" dirty="0"/>
          </a:p>
        </p:txBody>
      </p:sp>
      <p:sp>
        <p:nvSpPr>
          <p:cNvPr id="5" name="Content Placeholder 4">
            <a:extLst>
              <a:ext uri="{FF2B5EF4-FFF2-40B4-BE49-F238E27FC236}">
                <a16:creationId xmlns:a16="http://schemas.microsoft.com/office/drawing/2014/main" id="{781F2C08-67EC-8E2E-2838-6F9E3ABFE37B}"/>
              </a:ext>
            </a:extLst>
          </p:cNvPr>
          <p:cNvSpPr>
            <a:spLocks noGrp="1"/>
          </p:cNvSpPr>
          <p:nvPr>
            <p:ph sz="quarter" idx="4"/>
          </p:nvPr>
        </p:nvSpPr>
        <p:spPr>
          <a:xfrm>
            <a:off x="6197252" y="3103005"/>
            <a:ext cx="5634670" cy="3225414"/>
          </a:xfrm>
        </p:spPr>
        <p:txBody>
          <a:bodyPr>
            <a:normAutofit fontScale="92500" lnSpcReduction="10000"/>
          </a:bodyPr>
          <a:lstStyle/>
          <a:p>
            <a:r>
              <a:rPr lang="en-GB" sz="2400" dirty="0"/>
              <a:t>critically read texts</a:t>
            </a:r>
          </a:p>
          <a:p>
            <a:r>
              <a:rPr lang="en-GB" sz="2400" dirty="0"/>
              <a:t>qualitative analysis of a sample of language data</a:t>
            </a:r>
          </a:p>
          <a:p>
            <a:r>
              <a:rPr lang="en-GB" sz="2400" dirty="0"/>
              <a:t>manually code randomised examples</a:t>
            </a:r>
          </a:p>
          <a:p>
            <a:r>
              <a:rPr lang="en-GB" sz="2400" dirty="0"/>
              <a:t>thematic analysis</a:t>
            </a:r>
          </a:p>
          <a:p>
            <a:r>
              <a:rPr lang="en-GB" sz="2400" dirty="0"/>
              <a:t>combining text analysis with participant data (e.g. interviews, focus groups, surveys, contextual data)</a:t>
            </a:r>
          </a:p>
          <a:p>
            <a:r>
              <a:rPr lang="en-GB" sz="2400" dirty="0"/>
              <a:t>...</a:t>
            </a:r>
          </a:p>
          <a:p>
            <a:endParaRPr lang="en-GB" dirty="0"/>
          </a:p>
        </p:txBody>
      </p:sp>
      <p:sp>
        <p:nvSpPr>
          <p:cNvPr id="23554" name="Title 1">
            <a:extLst>
              <a:ext uri="{FF2B5EF4-FFF2-40B4-BE49-F238E27FC236}">
                <a16:creationId xmlns:a16="http://schemas.microsoft.com/office/drawing/2014/main" id="{C442675C-9D13-FDFE-2E01-2B2265ED8DCF}"/>
              </a:ext>
            </a:extLst>
          </p:cNvPr>
          <p:cNvSpPr>
            <a:spLocks noGrp="1"/>
          </p:cNvSpPr>
          <p:nvPr>
            <p:ph type="title"/>
          </p:nvPr>
        </p:nvSpPr>
        <p:spPr/>
        <p:txBody>
          <a:bodyPr rtlCol="0">
            <a:normAutofit/>
          </a:bodyPr>
          <a:lstStyle/>
          <a:p>
            <a:pPr>
              <a:buNone/>
              <a:defRPr/>
            </a:pPr>
            <a:r>
              <a:rPr lang="en-GB" sz="3600" b="1" dirty="0"/>
              <a:t>CADS tools and techniques</a:t>
            </a:r>
          </a:p>
        </p:txBody>
      </p:sp>
    </p:spTree>
  </p:cSld>
  <p:clrMapOvr>
    <a:masterClrMapping/>
  </p:clrMapOvr>
  <mc:AlternateContent xmlns:mc="http://schemas.openxmlformats.org/markup-compatibility/2006" xmlns:p14="http://schemas.microsoft.com/office/powerpoint/2010/main">
    <mc:Choice Requires="p14">
      <p:transition spd="slow" p14:dur="2000" advTm="10747"/>
    </mc:Choice>
    <mc:Fallback xmlns="">
      <p:transition spd="slow" advTm="107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FDF18-E454-DC66-33B5-86159EF1D33E}"/>
              </a:ext>
            </a:extLst>
          </p:cNvPr>
          <p:cNvSpPr>
            <a:spLocks noGrp="1"/>
          </p:cNvSpPr>
          <p:nvPr>
            <p:ph type="title"/>
          </p:nvPr>
        </p:nvSpPr>
        <p:spPr/>
        <p:txBody>
          <a:bodyPr/>
          <a:lstStyle/>
          <a:p>
            <a:endParaRPr lang="en-GB" dirty="0"/>
          </a:p>
        </p:txBody>
      </p:sp>
      <p:sp>
        <p:nvSpPr>
          <p:cNvPr id="8" name="Content Placeholder 7">
            <a:extLst>
              <a:ext uri="{FF2B5EF4-FFF2-40B4-BE49-F238E27FC236}">
                <a16:creationId xmlns:a16="http://schemas.microsoft.com/office/drawing/2014/main" id="{66697269-66F5-BCF5-3D70-C401295EB517}"/>
              </a:ext>
            </a:extLst>
          </p:cNvPr>
          <p:cNvSpPr>
            <a:spLocks noGrp="1"/>
          </p:cNvSpPr>
          <p:nvPr>
            <p:ph idx="1"/>
          </p:nvPr>
        </p:nvSpPr>
        <p:spPr/>
        <p:txBody>
          <a:bodyPr/>
          <a:lstStyle/>
          <a:p>
            <a:pPr marL="0" indent="0" algn="ctr">
              <a:buNone/>
            </a:pPr>
            <a:r>
              <a:rPr lang="en-US" altLang="en-US" sz="3200" dirty="0">
                <a:cs typeface="Arial"/>
              </a:rPr>
              <a:t>Combining corpus linguistics and discourse </a:t>
            </a:r>
            <a:r>
              <a:rPr lang="en-US" altLang="en-US" sz="3200">
                <a:cs typeface="Arial"/>
              </a:rPr>
              <a:t>analysis allows</a:t>
            </a:r>
          </a:p>
          <a:p>
            <a:pPr marL="0" indent="0" algn="ctr">
              <a:buNone/>
            </a:pPr>
            <a:r>
              <a:rPr lang="en-US" altLang="en-US" sz="3200">
                <a:cs typeface="Arial"/>
              </a:rPr>
              <a:t> </a:t>
            </a:r>
            <a:r>
              <a:rPr lang="en-US" altLang="en-US" sz="3200" dirty="0">
                <a:cs typeface="Arial"/>
              </a:rPr>
              <a:t>different 'ways in' to data analysis</a:t>
            </a:r>
          </a:p>
          <a:p>
            <a:endParaRPr lang="en-GB" dirty="0"/>
          </a:p>
        </p:txBody>
      </p:sp>
    </p:spTree>
    <p:extLst>
      <p:ext uri="{BB962C8B-B14F-4D97-AF65-F5344CB8AC3E}">
        <p14:creationId xmlns:p14="http://schemas.microsoft.com/office/powerpoint/2010/main" val="18492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E22D54E-CB7F-CB72-12B1-ABAEEE3DCDC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098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2E95287-69AE-3716-C4C4-5C8EE57D889A}"/>
              </a:ext>
            </a:extLst>
          </p:cNvPr>
          <p:cNvSpPr>
            <a:spLocks noGrp="1" noChangeArrowheads="1"/>
          </p:cNvSpPr>
          <p:nvPr>
            <p:ph type="title"/>
          </p:nvPr>
        </p:nvSpPr>
        <p:spPr>
          <a:xfrm>
            <a:off x="363254" y="967769"/>
            <a:ext cx="11465492" cy="972992"/>
          </a:xfrm>
        </p:spPr>
        <p:txBody>
          <a:bodyPr anchor="ctr">
            <a:normAutofit/>
          </a:bodyPr>
          <a:lstStyle/>
          <a:p>
            <a:r>
              <a:rPr lang="en-GB" altLang="en-US" dirty="0"/>
              <a:t>What is CADS?</a:t>
            </a:r>
            <a:endParaRPr lang="en-US" altLang="en-US" dirty="0"/>
          </a:p>
        </p:txBody>
      </p:sp>
      <p:pic>
        <p:nvPicPr>
          <p:cNvPr id="4" name="Picture 3" descr="A room with a white board&#10;&#10;Description automatically generated with medium confidence">
            <a:extLst>
              <a:ext uri="{FF2B5EF4-FFF2-40B4-BE49-F238E27FC236}">
                <a16:creationId xmlns:a16="http://schemas.microsoft.com/office/drawing/2014/main" id="{66218F68-2D8D-3F06-A202-49F8564C51EF}"/>
              </a:ext>
            </a:extLst>
          </p:cNvPr>
          <p:cNvPicPr>
            <a:picLocks noChangeAspect="1"/>
          </p:cNvPicPr>
          <p:nvPr/>
        </p:nvPicPr>
        <p:blipFill>
          <a:blip r:embed="rId4"/>
          <a:stretch>
            <a:fillRect/>
          </a:stretch>
        </p:blipFill>
        <p:spPr>
          <a:xfrm>
            <a:off x="1213877" y="2178754"/>
            <a:ext cx="3917722" cy="4049326"/>
          </a:xfrm>
          <a:prstGeom prst="rect">
            <a:avLst/>
          </a:prstGeom>
          <a:noFill/>
        </p:spPr>
      </p:pic>
      <p:sp>
        <p:nvSpPr>
          <p:cNvPr id="20483" name="Content Placeholder 2">
            <a:extLst>
              <a:ext uri="{FF2B5EF4-FFF2-40B4-BE49-F238E27FC236}">
                <a16:creationId xmlns:a16="http://schemas.microsoft.com/office/drawing/2014/main" id="{BAEFBAC3-CF19-5827-93EA-C41FFEBC6D17}"/>
              </a:ext>
            </a:extLst>
          </p:cNvPr>
          <p:cNvSpPr>
            <a:spLocks noGrp="1"/>
          </p:cNvSpPr>
          <p:nvPr>
            <p:ph sz="half" idx="2"/>
          </p:nvPr>
        </p:nvSpPr>
        <p:spPr>
          <a:xfrm>
            <a:off x="6197252" y="2178754"/>
            <a:ext cx="5631494" cy="4049326"/>
          </a:xfrm>
        </p:spPr>
        <p:txBody>
          <a:bodyPr>
            <a:normAutofit/>
          </a:bodyPr>
          <a:lstStyle/>
          <a:p>
            <a:pPr>
              <a:defRPr/>
            </a:pPr>
            <a:r>
              <a:rPr lang="en-US" sz="2200"/>
              <a:t>CADS = </a:t>
            </a:r>
            <a:r>
              <a:rPr lang="en-GB" sz="2200" kern="100"/>
              <a:t>Corpus-Assisted Discourse Studies</a:t>
            </a:r>
          </a:p>
          <a:p>
            <a:pPr>
              <a:defRPr/>
            </a:pPr>
            <a:endParaRPr lang="en-GB" sz="2200" kern="100"/>
          </a:p>
          <a:p>
            <a:pPr>
              <a:defRPr/>
            </a:pPr>
            <a:r>
              <a:rPr lang="en-GB" sz="2200" kern="100"/>
              <a:t>CADS combines corpus linguistics + discourse studies </a:t>
            </a:r>
          </a:p>
          <a:p>
            <a:pPr>
              <a:defRPr/>
            </a:pPr>
            <a:endParaRPr lang="en-GB" sz="2200" kern="100"/>
          </a:p>
          <a:p>
            <a:pPr>
              <a:defRPr/>
            </a:pPr>
            <a:r>
              <a:rPr lang="en-GB" sz="2200" kern="100"/>
              <a:t>Starts from a social issue</a:t>
            </a:r>
          </a:p>
          <a:p>
            <a:pPr>
              <a:defRPr/>
            </a:pPr>
            <a:endParaRPr lang="en-GB" sz="2200" kern="100"/>
          </a:p>
          <a:p>
            <a:pPr>
              <a:defRPr/>
            </a:pPr>
            <a:r>
              <a:rPr lang="en-GB" sz="2200" kern="100"/>
              <a:t>A mixed methods approach to language analysis</a:t>
            </a:r>
          </a:p>
          <a:p>
            <a:pPr>
              <a:defRPr/>
            </a:pPr>
            <a:endParaRPr lang="en-GB" sz="2200" kern="100"/>
          </a:p>
          <a:p>
            <a:pPr>
              <a:defRPr/>
            </a:pP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76060-210C-09F0-FC0F-251FAF7BC84A}"/>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2FA58365-8175-2F60-CBDF-9AACCBB4D4F5}"/>
              </a:ext>
            </a:extLst>
          </p:cNvPr>
          <p:cNvSpPr>
            <a:spLocks noGrp="1" noChangeArrowheads="1"/>
          </p:cNvSpPr>
          <p:nvPr>
            <p:ph type="title"/>
          </p:nvPr>
        </p:nvSpPr>
        <p:spPr>
          <a:xfrm>
            <a:off x="363254" y="967769"/>
            <a:ext cx="11465492" cy="972992"/>
          </a:xfrm>
        </p:spPr>
        <p:txBody>
          <a:bodyPr anchor="ctr">
            <a:normAutofit/>
          </a:bodyPr>
          <a:lstStyle/>
          <a:p>
            <a:r>
              <a:rPr lang="en-GB" altLang="en-US" dirty="0"/>
              <a:t>What is corpus linguistics?</a:t>
            </a:r>
            <a:endParaRPr lang="en-US" altLang="en-US" dirty="0"/>
          </a:p>
        </p:txBody>
      </p:sp>
      <p:sp>
        <p:nvSpPr>
          <p:cNvPr id="20483" name="Content Placeholder 2">
            <a:extLst>
              <a:ext uri="{FF2B5EF4-FFF2-40B4-BE49-F238E27FC236}">
                <a16:creationId xmlns:a16="http://schemas.microsoft.com/office/drawing/2014/main" id="{96D5EAE3-6C3C-44F4-178A-BE4FC8A5ED4B}"/>
              </a:ext>
            </a:extLst>
          </p:cNvPr>
          <p:cNvSpPr>
            <a:spLocks noGrp="1"/>
          </p:cNvSpPr>
          <p:nvPr>
            <p:ph sz="half" idx="1"/>
          </p:nvPr>
        </p:nvSpPr>
        <p:spPr>
          <a:xfrm>
            <a:off x="363254" y="2178754"/>
            <a:ext cx="5618968" cy="4049326"/>
          </a:xfrm>
        </p:spPr>
        <p:txBody>
          <a:bodyPr>
            <a:normAutofit/>
          </a:bodyPr>
          <a:lstStyle/>
          <a:p>
            <a:pPr eaLnBrk="1" hangingPunct="1">
              <a:defRPr/>
            </a:pPr>
            <a:r>
              <a:rPr lang="en-GB"/>
              <a:t>Corpus (sing), corpora (pl) = An organised collection of digital texts</a:t>
            </a:r>
          </a:p>
          <a:p>
            <a:pPr>
              <a:defRPr/>
            </a:pPr>
            <a:r>
              <a:rPr lang="en-GB"/>
              <a:t>A branch of linguistics which studies corpora using computer software to understand how language is used in context</a:t>
            </a:r>
          </a:p>
          <a:p>
            <a:pPr eaLnBrk="1" hangingPunct="1">
              <a:buFont typeface="Arial" charset="0"/>
              <a:buNone/>
              <a:defRPr/>
            </a:pPr>
            <a:r>
              <a:rPr lang="en-GB"/>
              <a:t>		</a:t>
            </a:r>
          </a:p>
        </p:txBody>
      </p:sp>
      <p:pic>
        <p:nvPicPr>
          <p:cNvPr id="2" name="Picture 1">
            <a:extLst>
              <a:ext uri="{FF2B5EF4-FFF2-40B4-BE49-F238E27FC236}">
                <a16:creationId xmlns:a16="http://schemas.microsoft.com/office/drawing/2014/main" id="{ACE4AA3B-C586-646B-9F4C-FFD625150E82}"/>
              </a:ext>
            </a:extLst>
          </p:cNvPr>
          <p:cNvPicPr>
            <a:picLocks noChangeAspect="1"/>
          </p:cNvPicPr>
          <p:nvPr/>
        </p:nvPicPr>
        <p:blipFill>
          <a:blip r:embed="rId4"/>
          <a:srcRect t="2170" r="2" b="2"/>
          <a:stretch/>
        </p:blipFill>
        <p:spPr>
          <a:xfrm>
            <a:off x="6197252" y="2178754"/>
            <a:ext cx="5631494" cy="4049326"/>
          </a:xfrm>
          <a:prstGeom prst="rect">
            <a:avLst/>
          </a:prstGeom>
          <a:noFill/>
        </p:spPr>
      </p:pic>
    </p:spTree>
    <p:extLst>
      <p:ext uri="{BB962C8B-B14F-4D97-AF65-F5344CB8AC3E}">
        <p14:creationId xmlns:p14="http://schemas.microsoft.com/office/powerpoint/2010/main" val="1323217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A302-FB12-4162-50BC-62B1EE5342DC}"/>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B36BB76E-78DE-0A72-7CB5-6FF1A88E6A25}"/>
              </a:ext>
            </a:extLst>
          </p:cNvPr>
          <p:cNvSpPr>
            <a:spLocks noGrp="1" noChangeArrowheads="1"/>
          </p:cNvSpPr>
          <p:nvPr>
            <p:ph type="title"/>
          </p:nvPr>
        </p:nvSpPr>
        <p:spPr>
          <a:xfrm>
            <a:off x="1774826" y="385623"/>
            <a:ext cx="8226425" cy="1395413"/>
          </a:xfrm>
        </p:spPr>
        <p:txBody>
          <a:bodyPr/>
          <a:lstStyle/>
          <a:p>
            <a:r>
              <a:rPr lang="en-GB" altLang="en-US" dirty="0"/>
              <a:t>Why use corpus linguistics?</a:t>
            </a:r>
            <a:endParaRPr lang="en-US" altLang="en-US" dirty="0"/>
          </a:p>
        </p:txBody>
      </p:sp>
      <p:sp>
        <p:nvSpPr>
          <p:cNvPr id="20483" name="Content Placeholder 2">
            <a:extLst>
              <a:ext uri="{FF2B5EF4-FFF2-40B4-BE49-F238E27FC236}">
                <a16:creationId xmlns:a16="http://schemas.microsoft.com/office/drawing/2014/main" id="{2AB498D5-63B7-6CC3-D2C4-3B8BED622B29}"/>
              </a:ext>
            </a:extLst>
          </p:cNvPr>
          <p:cNvSpPr>
            <a:spLocks noGrp="1"/>
          </p:cNvSpPr>
          <p:nvPr>
            <p:ph idx="1"/>
          </p:nvPr>
        </p:nvSpPr>
        <p:spPr>
          <a:xfrm>
            <a:off x="1919289" y="1455877"/>
            <a:ext cx="8226425" cy="5016500"/>
          </a:xfrm>
        </p:spPr>
        <p:txBody>
          <a:bodyPr>
            <a:normAutofit fontScale="77500" lnSpcReduction="20000"/>
          </a:bodyPr>
          <a:lstStyle/>
          <a:p>
            <a:pPr eaLnBrk="1" hangingPunct="1">
              <a:lnSpc>
                <a:spcPct val="80000"/>
              </a:lnSpc>
              <a:buFont typeface="Arial" charset="0"/>
              <a:buNone/>
              <a:defRPr/>
            </a:pPr>
            <a:endParaRPr lang="en-GB" sz="3000" dirty="0">
              <a:solidFill>
                <a:srgbClr val="7030A0"/>
              </a:solidFill>
            </a:endParaRPr>
          </a:p>
          <a:p>
            <a:pPr eaLnBrk="1" hangingPunct="1">
              <a:lnSpc>
                <a:spcPct val="170000"/>
              </a:lnSpc>
              <a:defRPr/>
            </a:pPr>
            <a:r>
              <a:rPr lang="en-GB" sz="3200" dirty="0"/>
              <a:t>To quickly explore a large quantity of text: </a:t>
            </a:r>
            <a:r>
              <a:rPr lang="en-GB" dirty="0"/>
              <a:t>'the language looks rather different when you look at a lot of it at once' (Sinclair 1991:100)</a:t>
            </a:r>
          </a:p>
          <a:p>
            <a:pPr eaLnBrk="1" hangingPunct="1">
              <a:lnSpc>
                <a:spcPct val="170000"/>
              </a:lnSpc>
              <a:defRPr/>
            </a:pPr>
            <a:r>
              <a:rPr lang="en-GB" sz="3200" dirty="0"/>
              <a:t>To slice through the data in different ways and thus obtain fresh perspectives </a:t>
            </a:r>
          </a:p>
          <a:p>
            <a:pPr eaLnBrk="1" hangingPunct="1">
              <a:lnSpc>
                <a:spcPct val="170000"/>
              </a:lnSpc>
              <a:defRPr/>
            </a:pPr>
            <a:r>
              <a:rPr lang="en-GB" sz="3000" dirty="0"/>
              <a:t>To reveal language patterns the human eye may not notice</a:t>
            </a:r>
          </a:p>
          <a:p>
            <a:pPr eaLnBrk="1" hangingPunct="1">
              <a:lnSpc>
                <a:spcPct val="170000"/>
              </a:lnSpc>
              <a:defRPr/>
            </a:pPr>
            <a:r>
              <a:rPr lang="en-GB" sz="3000" dirty="0"/>
              <a:t>Can combine quantitative and qualitative analysis</a:t>
            </a:r>
          </a:p>
        </p:txBody>
      </p:sp>
    </p:spTree>
    <p:extLst>
      <p:ext uri="{BB962C8B-B14F-4D97-AF65-F5344CB8AC3E}">
        <p14:creationId xmlns:p14="http://schemas.microsoft.com/office/powerpoint/2010/main" val="18313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7B8C-7F90-4D71-ACD0-42B998507E7C}"/>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2DB70B1A-FC4E-62C1-8A5C-B0EA690A80B2}"/>
              </a:ext>
            </a:extLst>
          </p:cNvPr>
          <p:cNvSpPr>
            <a:spLocks noGrp="1" noChangeArrowheads="1"/>
          </p:cNvSpPr>
          <p:nvPr>
            <p:ph type="title"/>
          </p:nvPr>
        </p:nvSpPr>
        <p:spPr>
          <a:xfrm>
            <a:off x="1774826" y="69851"/>
            <a:ext cx="8226425" cy="1395413"/>
          </a:xfrm>
        </p:spPr>
        <p:txBody>
          <a:bodyPr/>
          <a:lstStyle/>
          <a:p>
            <a:r>
              <a:rPr lang="en-GB" altLang="en-US" dirty="0"/>
              <a:t>Types of corpora</a:t>
            </a:r>
            <a:endParaRPr lang="en-US" altLang="en-US" dirty="0"/>
          </a:p>
        </p:txBody>
      </p:sp>
      <p:sp>
        <p:nvSpPr>
          <p:cNvPr id="20483" name="Content Placeholder 2">
            <a:extLst>
              <a:ext uri="{FF2B5EF4-FFF2-40B4-BE49-F238E27FC236}">
                <a16:creationId xmlns:a16="http://schemas.microsoft.com/office/drawing/2014/main" id="{5096A036-E216-9A1E-DE02-F37F7F433C10}"/>
              </a:ext>
            </a:extLst>
          </p:cNvPr>
          <p:cNvSpPr>
            <a:spLocks noGrp="1"/>
          </p:cNvSpPr>
          <p:nvPr>
            <p:ph idx="1"/>
          </p:nvPr>
        </p:nvSpPr>
        <p:spPr>
          <a:xfrm>
            <a:off x="1919289" y="1455877"/>
            <a:ext cx="8226425" cy="5016500"/>
          </a:xfrm>
        </p:spPr>
        <p:txBody>
          <a:bodyPr>
            <a:normAutofit/>
          </a:bodyPr>
          <a:lstStyle/>
          <a:p>
            <a:pPr eaLnBrk="1" hangingPunct="1">
              <a:lnSpc>
                <a:spcPct val="170000"/>
              </a:lnSpc>
              <a:defRPr/>
            </a:pPr>
            <a:endParaRPr lang="en-US" sz="2900" dirty="0"/>
          </a:p>
        </p:txBody>
      </p:sp>
    </p:spTree>
    <p:extLst>
      <p:ext uri="{BB962C8B-B14F-4D97-AF65-F5344CB8AC3E}">
        <p14:creationId xmlns:p14="http://schemas.microsoft.com/office/powerpoint/2010/main" val="28945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A799-CC1C-589E-2478-C359748828AB}"/>
            </a:ext>
          </a:extLst>
        </p:cNvPr>
        <p:cNvGrpSpPr/>
        <p:nvPr/>
      </p:nvGrpSpPr>
      <p:grpSpPr>
        <a:xfrm>
          <a:off x="0" y="0"/>
          <a:ext cx="0" cy="0"/>
          <a:chOff x="0" y="0"/>
          <a:chExt cx="0" cy="0"/>
        </a:xfrm>
      </p:grpSpPr>
      <p:pic>
        <p:nvPicPr>
          <p:cNvPr id="2" name="Picture 5">
            <a:extLst>
              <a:ext uri="{FF2B5EF4-FFF2-40B4-BE49-F238E27FC236}">
                <a16:creationId xmlns:a16="http://schemas.microsoft.com/office/drawing/2014/main" id="{874E5421-9E6D-4A83-C9FC-F261873314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7859" y="967770"/>
            <a:ext cx="5176216" cy="5189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0" name="Title 1">
            <a:extLst>
              <a:ext uri="{FF2B5EF4-FFF2-40B4-BE49-F238E27FC236}">
                <a16:creationId xmlns:a16="http://schemas.microsoft.com/office/drawing/2014/main" id="{176F7BFA-FE6E-E8E6-5CB2-DF12C043BC6D}"/>
              </a:ext>
            </a:extLst>
          </p:cNvPr>
          <p:cNvSpPr>
            <a:spLocks noGrp="1" noChangeArrowheads="1"/>
          </p:cNvSpPr>
          <p:nvPr>
            <p:ph type="title"/>
          </p:nvPr>
        </p:nvSpPr>
        <p:spPr>
          <a:xfrm>
            <a:off x="363254" y="346880"/>
            <a:ext cx="4408771" cy="1048147"/>
          </a:xfrm>
        </p:spPr>
        <p:txBody>
          <a:bodyPr anchor="b">
            <a:normAutofit/>
          </a:bodyPr>
          <a:lstStyle/>
          <a:p>
            <a:pPr marL="264795" indent="-264795"/>
            <a:r>
              <a:rPr lang="en-GB" dirty="0"/>
              <a:t>Ways of analysing a corpus</a:t>
            </a:r>
          </a:p>
        </p:txBody>
      </p:sp>
      <p:sp>
        <p:nvSpPr>
          <p:cNvPr id="17411" name="Content Placeholder 2">
            <a:extLst>
              <a:ext uri="{FF2B5EF4-FFF2-40B4-BE49-F238E27FC236}">
                <a16:creationId xmlns:a16="http://schemas.microsoft.com/office/drawing/2014/main" id="{C782CDE9-07D8-8E0F-996E-6BA0CA6C2DCB}"/>
              </a:ext>
            </a:extLst>
          </p:cNvPr>
          <p:cNvSpPr>
            <a:spLocks noGrp="1" noChangeArrowheads="1"/>
          </p:cNvSpPr>
          <p:nvPr>
            <p:ph type="body" sz="half" idx="2"/>
          </p:nvPr>
        </p:nvSpPr>
        <p:spPr>
          <a:xfrm>
            <a:off x="363254" y="1659468"/>
            <a:ext cx="4694168" cy="4497492"/>
          </a:xfrm>
        </p:spPr>
        <p:txBody>
          <a:bodyPr>
            <a:normAutofit lnSpcReduction="10000"/>
          </a:bodyPr>
          <a:lstStyle/>
          <a:p>
            <a:pPr marL="285750" indent="-285750">
              <a:buFont typeface="Arial" panose="020B0604020202020204" pitchFamily="34" charset="0"/>
              <a:buChar char="•"/>
            </a:pPr>
            <a:r>
              <a:rPr lang="en-GB" sz="1800" dirty="0"/>
              <a:t>Descriptive statistics on mean sentence length, variety of lexical items used, (per text and for the whole corpus)</a:t>
            </a:r>
          </a:p>
          <a:p>
            <a:pPr marL="285750" indent="-285750">
              <a:buFont typeface="Arial" panose="020B0604020202020204" pitchFamily="34" charset="0"/>
              <a:buChar char="•"/>
            </a:pPr>
            <a:r>
              <a:rPr lang="en-GB" sz="1800" dirty="0"/>
              <a:t>Produce frequency word or phrase lists</a:t>
            </a:r>
          </a:p>
          <a:p>
            <a:pPr marL="285750" indent="-285750">
              <a:buFont typeface="Arial" panose="020B0604020202020204" pitchFamily="34" charset="0"/>
              <a:buChar char="•"/>
            </a:pPr>
            <a:r>
              <a:rPr lang="en-GB" sz="1800" dirty="0"/>
              <a:t>Get concordance lines and sort these in different ways</a:t>
            </a:r>
          </a:p>
          <a:p>
            <a:pPr marL="285750" indent="-285750">
              <a:buFont typeface="Arial" panose="020B0604020202020204" pitchFamily="34" charset="0"/>
              <a:buChar char="•"/>
            </a:pPr>
            <a:r>
              <a:rPr lang="en-GB" sz="1800" dirty="0"/>
              <a:t>Look at collocate lists for insight into the data</a:t>
            </a:r>
          </a:p>
          <a:p>
            <a:pPr marL="285750" indent="-285750">
              <a:buFont typeface="Arial" panose="020B0604020202020204" pitchFamily="34" charset="0"/>
              <a:buChar char="•"/>
            </a:pPr>
            <a:r>
              <a:rPr lang="en-GB" sz="1800" dirty="0"/>
              <a:t>Find key words and phrases compared to a reference corpus </a:t>
            </a:r>
          </a:p>
          <a:p>
            <a:pPr marL="285750" indent="-285750">
              <a:buFont typeface="Arial" panose="020B0604020202020204" pitchFamily="34" charset="0"/>
              <a:buChar char="•"/>
            </a:pPr>
            <a:r>
              <a:rPr lang="en-GB" sz="1800" dirty="0"/>
              <a:t>Look at plot dispersions to see how a linguistic feature is used across whole texts/the corpus</a:t>
            </a:r>
          </a:p>
          <a:p>
            <a:pPr marL="285750" indent="-285750">
              <a:buFont typeface="Arial" panose="020B0604020202020204" pitchFamily="34" charset="0"/>
              <a:buChar char="•"/>
            </a:pPr>
            <a:r>
              <a:rPr lang="en-GB" sz="1800" dirty="0"/>
              <a:t>Search for similar lexical items/chunks through semantic or Part of Speech tagging</a:t>
            </a:r>
          </a:p>
          <a:p>
            <a:pPr marL="264795" indent="-264795">
              <a:buFont typeface="Arial,Sans-Serif"/>
            </a:pPr>
            <a:endParaRPr lang="en-GB" dirty="0"/>
          </a:p>
        </p:txBody>
      </p:sp>
    </p:spTree>
    <p:extLst>
      <p:ext uri="{BB962C8B-B14F-4D97-AF65-F5344CB8AC3E}">
        <p14:creationId xmlns:p14="http://schemas.microsoft.com/office/powerpoint/2010/main" val="2035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3DB0-64CC-7901-2A06-BF1A88D66EA8}"/>
              </a:ext>
            </a:extLst>
          </p:cNvPr>
          <p:cNvSpPr>
            <a:spLocks noGrp="1"/>
          </p:cNvSpPr>
          <p:nvPr>
            <p:ph type="title"/>
          </p:nvPr>
        </p:nvSpPr>
        <p:spPr>
          <a:xfrm>
            <a:off x="363254" y="534799"/>
            <a:ext cx="11465492" cy="1325563"/>
          </a:xfrm>
        </p:spPr>
        <p:txBody>
          <a:bodyPr/>
          <a:lstStyle/>
          <a:p>
            <a:r>
              <a:rPr lang="en-GB" dirty="0"/>
              <a:t>Corpus software</a:t>
            </a:r>
          </a:p>
        </p:txBody>
      </p:sp>
      <p:pic>
        <p:nvPicPr>
          <p:cNvPr id="7" name="Picture 6">
            <a:extLst>
              <a:ext uri="{FF2B5EF4-FFF2-40B4-BE49-F238E27FC236}">
                <a16:creationId xmlns:a16="http://schemas.microsoft.com/office/drawing/2014/main" id="{394D2D9A-19D8-6801-EAA4-5C45B406C7A3}"/>
              </a:ext>
            </a:extLst>
          </p:cNvPr>
          <p:cNvPicPr>
            <a:picLocks noChangeAspect="1"/>
          </p:cNvPicPr>
          <p:nvPr/>
        </p:nvPicPr>
        <p:blipFill>
          <a:blip r:embed="rId4"/>
          <a:srcRect t="35599" r="53869" b="14144"/>
          <a:stretch/>
        </p:blipFill>
        <p:spPr>
          <a:xfrm>
            <a:off x="9300347" y="3499604"/>
            <a:ext cx="2776517" cy="2800766"/>
          </a:xfrm>
          <a:prstGeom prst="rect">
            <a:avLst/>
          </a:prstGeom>
        </p:spPr>
      </p:pic>
      <p:pic>
        <p:nvPicPr>
          <p:cNvPr id="9" name="Picture 8">
            <a:extLst>
              <a:ext uri="{FF2B5EF4-FFF2-40B4-BE49-F238E27FC236}">
                <a16:creationId xmlns:a16="http://schemas.microsoft.com/office/drawing/2014/main" id="{FB91DAD4-6FA0-00DB-EBC9-1710B5C1C394}"/>
              </a:ext>
            </a:extLst>
          </p:cNvPr>
          <p:cNvPicPr>
            <a:picLocks noChangeAspect="1"/>
          </p:cNvPicPr>
          <p:nvPr/>
        </p:nvPicPr>
        <p:blipFill>
          <a:blip r:embed="rId5"/>
          <a:stretch>
            <a:fillRect/>
          </a:stretch>
        </p:blipFill>
        <p:spPr>
          <a:xfrm>
            <a:off x="7828151" y="346112"/>
            <a:ext cx="2965782" cy="2989829"/>
          </a:xfrm>
          <a:prstGeom prst="rect">
            <a:avLst/>
          </a:prstGeom>
        </p:spPr>
      </p:pic>
      <p:pic>
        <p:nvPicPr>
          <p:cNvPr id="11" name="Picture 10">
            <a:extLst>
              <a:ext uri="{FF2B5EF4-FFF2-40B4-BE49-F238E27FC236}">
                <a16:creationId xmlns:a16="http://schemas.microsoft.com/office/drawing/2014/main" id="{2B979FFC-9C85-D896-C221-9C3AC0086F5B}"/>
              </a:ext>
            </a:extLst>
          </p:cNvPr>
          <p:cNvPicPr>
            <a:picLocks noChangeAspect="1"/>
          </p:cNvPicPr>
          <p:nvPr/>
        </p:nvPicPr>
        <p:blipFill>
          <a:blip r:embed="rId6"/>
          <a:stretch>
            <a:fillRect/>
          </a:stretch>
        </p:blipFill>
        <p:spPr>
          <a:xfrm>
            <a:off x="4969839" y="3893631"/>
            <a:ext cx="3671040" cy="1541837"/>
          </a:xfrm>
          <a:prstGeom prst="rect">
            <a:avLst/>
          </a:prstGeom>
        </p:spPr>
      </p:pic>
      <p:pic>
        <p:nvPicPr>
          <p:cNvPr id="13" name="Picture 12">
            <a:extLst>
              <a:ext uri="{FF2B5EF4-FFF2-40B4-BE49-F238E27FC236}">
                <a16:creationId xmlns:a16="http://schemas.microsoft.com/office/drawing/2014/main" id="{D0A0EB5E-A5C0-C884-1766-D61147F09B5D}"/>
              </a:ext>
            </a:extLst>
          </p:cNvPr>
          <p:cNvPicPr>
            <a:picLocks noChangeAspect="1"/>
          </p:cNvPicPr>
          <p:nvPr/>
        </p:nvPicPr>
        <p:blipFill>
          <a:blip r:embed="rId7"/>
          <a:stretch>
            <a:fillRect/>
          </a:stretch>
        </p:blipFill>
        <p:spPr>
          <a:xfrm>
            <a:off x="115136" y="4517579"/>
            <a:ext cx="4854703" cy="1541837"/>
          </a:xfrm>
          <a:prstGeom prst="rect">
            <a:avLst/>
          </a:prstGeom>
        </p:spPr>
      </p:pic>
      <p:pic>
        <p:nvPicPr>
          <p:cNvPr id="17" name="Picture 16">
            <a:extLst>
              <a:ext uri="{FF2B5EF4-FFF2-40B4-BE49-F238E27FC236}">
                <a16:creationId xmlns:a16="http://schemas.microsoft.com/office/drawing/2014/main" id="{82CF0197-A83F-D5ED-ECBE-A995A67F0963}"/>
              </a:ext>
            </a:extLst>
          </p:cNvPr>
          <p:cNvPicPr>
            <a:picLocks noChangeAspect="1"/>
          </p:cNvPicPr>
          <p:nvPr/>
        </p:nvPicPr>
        <p:blipFill>
          <a:blip r:embed="rId8"/>
          <a:stretch>
            <a:fillRect/>
          </a:stretch>
        </p:blipFill>
        <p:spPr>
          <a:xfrm>
            <a:off x="955965" y="2095648"/>
            <a:ext cx="4013874" cy="1403956"/>
          </a:xfrm>
          <a:prstGeom prst="rect">
            <a:avLst/>
          </a:prstGeom>
        </p:spPr>
      </p:pic>
    </p:spTree>
    <p:extLst>
      <p:ext uri="{BB962C8B-B14F-4D97-AF65-F5344CB8AC3E}">
        <p14:creationId xmlns:p14="http://schemas.microsoft.com/office/powerpoint/2010/main" val="103991433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54414E0-DAFD-06C6-029A-920ED9184F59}"/>
              </a:ext>
            </a:extLst>
          </p:cNvPr>
          <p:cNvSpPr>
            <a:spLocks noGrp="1" noChangeArrowheads="1"/>
          </p:cNvSpPr>
          <p:nvPr>
            <p:ph type="title"/>
          </p:nvPr>
        </p:nvSpPr>
        <p:spPr>
          <a:xfrm>
            <a:off x="1774826" y="69851"/>
            <a:ext cx="8226425" cy="1395413"/>
          </a:xfrm>
        </p:spPr>
        <p:txBody>
          <a:bodyPr/>
          <a:lstStyle/>
          <a:p>
            <a:r>
              <a:rPr lang="en-GB" altLang="en-US" dirty="0"/>
              <a:t>What is discourse analysis?</a:t>
            </a:r>
            <a:endParaRPr lang="en-US" altLang="en-US" dirty="0"/>
          </a:p>
        </p:txBody>
      </p:sp>
      <p:sp>
        <p:nvSpPr>
          <p:cNvPr id="20483" name="Content Placeholder 2">
            <a:extLst>
              <a:ext uri="{FF2B5EF4-FFF2-40B4-BE49-F238E27FC236}">
                <a16:creationId xmlns:a16="http://schemas.microsoft.com/office/drawing/2014/main" id="{A165DA56-30FC-B2FF-3A27-DE83D94BE90E}"/>
              </a:ext>
            </a:extLst>
          </p:cNvPr>
          <p:cNvSpPr>
            <a:spLocks noGrp="1"/>
          </p:cNvSpPr>
          <p:nvPr>
            <p:ph idx="1"/>
          </p:nvPr>
        </p:nvSpPr>
        <p:spPr>
          <a:xfrm>
            <a:off x="1847849" y="1392030"/>
            <a:ext cx="9552333" cy="5016500"/>
          </a:xfrm>
        </p:spPr>
        <p:txBody>
          <a:bodyPr>
            <a:noAutofit/>
          </a:bodyPr>
          <a:lstStyle/>
          <a:p>
            <a:pPr marL="0" indent="0">
              <a:buNone/>
              <a:defRPr/>
            </a:pPr>
            <a:endParaRPr lang="en-GB" sz="2400" dirty="0"/>
          </a:p>
          <a:p>
            <a:pPr>
              <a:defRPr/>
            </a:pPr>
            <a:r>
              <a:rPr lang="en-GB" sz="2400" dirty="0"/>
              <a:t>Discourse = </a:t>
            </a:r>
            <a:r>
              <a:rPr lang="en-US" altLang="en-US" sz="2400" dirty="0"/>
              <a:t>meaning making through language above the level of the sentence</a:t>
            </a:r>
            <a:endParaRPr lang="en-GB" sz="2400" dirty="0"/>
          </a:p>
          <a:p>
            <a:pPr eaLnBrk="1" hangingPunct="1">
              <a:lnSpc>
                <a:spcPct val="80000"/>
              </a:lnSpc>
              <a:buFont typeface="Arial" charset="0"/>
              <a:buNone/>
              <a:defRPr/>
            </a:pPr>
            <a:endParaRPr lang="en-GB" sz="1400" dirty="0">
              <a:solidFill>
                <a:srgbClr val="7030A0"/>
              </a:solidFill>
            </a:endParaRPr>
          </a:p>
          <a:p>
            <a:pPr eaLnBrk="1" hangingPunct="1">
              <a:lnSpc>
                <a:spcPct val="80000"/>
              </a:lnSpc>
              <a:buFont typeface="Arial" charset="0"/>
              <a:buNone/>
              <a:defRPr/>
            </a:pPr>
            <a:endParaRPr lang="en-GB" sz="1400" dirty="0">
              <a:solidFill>
                <a:srgbClr val="7030A0"/>
              </a:solidFill>
            </a:endParaRPr>
          </a:p>
          <a:p>
            <a:pPr>
              <a:defRPr/>
            </a:pPr>
            <a:r>
              <a:rPr lang="en-GB" sz="2400" dirty="0"/>
              <a:t>“The analysis of language-in-use whether spoken or written. Linguistic forms of discourse analysis pay attention to the details of grammar and how they function in communication. Other forms of discourse analysis pay attention only to themes and messages (sometimes this is called ‘content analysis’)”  </a:t>
            </a:r>
          </a:p>
          <a:p>
            <a:pPr marL="0" indent="0">
              <a:buNone/>
              <a:defRPr/>
            </a:pPr>
            <a:r>
              <a:rPr lang="en-GB" sz="2400" dirty="0"/>
              <a:t>	James Paul Gee, 2010:205 </a:t>
            </a:r>
          </a:p>
          <a:p>
            <a:pPr eaLnBrk="1" hangingPunct="1">
              <a:lnSpc>
                <a:spcPct val="80000"/>
              </a:lnSpc>
              <a:buFont typeface="Arial" charset="0"/>
              <a:buNone/>
              <a:defRPr/>
            </a:pPr>
            <a:endParaRPr lang="en-GB" sz="1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92AE4-DD7A-6166-A352-0FCA5472CB06}"/>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2B92D867-6843-B874-BEE0-6989F519F783}"/>
              </a:ext>
            </a:extLst>
          </p:cNvPr>
          <p:cNvSpPr>
            <a:spLocks noGrp="1" noChangeArrowheads="1"/>
          </p:cNvSpPr>
          <p:nvPr>
            <p:ph type="title"/>
          </p:nvPr>
        </p:nvSpPr>
        <p:spPr>
          <a:xfrm>
            <a:off x="1774826" y="323851"/>
            <a:ext cx="8226425" cy="1395413"/>
          </a:xfrm>
        </p:spPr>
        <p:txBody>
          <a:bodyPr/>
          <a:lstStyle/>
          <a:p>
            <a:r>
              <a:rPr lang="en-GB" altLang="en-US" dirty="0"/>
              <a:t>Why use discourse analysis?</a:t>
            </a:r>
            <a:endParaRPr lang="en-US" altLang="en-US" dirty="0"/>
          </a:p>
        </p:txBody>
      </p:sp>
      <p:sp>
        <p:nvSpPr>
          <p:cNvPr id="20483" name="Content Placeholder 2">
            <a:extLst>
              <a:ext uri="{FF2B5EF4-FFF2-40B4-BE49-F238E27FC236}">
                <a16:creationId xmlns:a16="http://schemas.microsoft.com/office/drawing/2014/main" id="{B52E68A9-815C-B246-0BFB-06D4A8F13533}"/>
              </a:ext>
            </a:extLst>
          </p:cNvPr>
          <p:cNvSpPr>
            <a:spLocks noGrp="1"/>
          </p:cNvSpPr>
          <p:nvPr>
            <p:ph idx="1"/>
          </p:nvPr>
        </p:nvSpPr>
        <p:spPr>
          <a:xfrm>
            <a:off x="1774826" y="1719264"/>
            <a:ext cx="9552333" cy="5016500"/>
          </a:xfrm>
        </p:spPr>
        <p:txBody>
          <a:bodyPr>
            <a:noAutofit/>
          </a:bodyPr>
          <a:lstStyle/>
          <a:p>
            <a:pPr eaLnBrk="1" hangingPunct="1">
              <a:lnSpc>
                <a:spcPct val="80000"/>
              </a:lnSpc>
              <a:buFont typeface="Arial" charset="0"/>
              <a:buNone/>
              <a:defRPr/>
            </a:pPr>
            <a:endParaRPr lang="en-GB" sz="1400" dirty="0">
              <a:solidFill>
                <a:srgbClr val="7030A0"/>
              </a:solidFill>
            </a:endParaRPr>
          </a:p>
          <a:p>
            <a:pPr>
              <a:lnSpc>
                <a:spcPct val="130000"/>
              </a:lnSpc>
              <a:defRPr/>
            </a:pPr>
            <a:r>
              <a:rPr lang="en-GB" sz="2400" dirty="0"/>
              <a:t>To study what humans do with language and how we do it</a:t>
            </a:r>
          </a:p>
          <a:p>
            <a:pPr>
              <a:lnSpc>
                <a:spcPct val="130000"/>
              </a:lnSpc>
              <a:defRPr/>
            </a:pPr>
            <a:r>
              <a:rPr lang="en-GB" sz="2400" dirty="0"/>
              <a:t>To gain rich insights from attention to a small number of texts</a:t>
            </a:r>
          </a:p>
          <a:p>
            <a:pPr>
              <a:lnSpc>
                <a:spcPct val="130000"/>
              </a:lnSpc>
              <a:defRPr/>
            </a:pPr>
            <a:r>
              <a:rPr lang="en-GB" sz="2400" dirty="0"/>
              <a:t>To explore how people build meaning through repeated use of particular language patterns</a:t>
            </a:r>
          </a:p>
        </p:txBody>
      </p:sp>
    </p:spTree>
    <p:extLst>
      <p:ext uri="{BB962C8B-B14F-4D97-AF65-F5344CB8AC3E}">
        <p14:creationId xmlns:p14="http://schemas.microsoft.com/office/powerpoint/2010/main" val="3971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2577</TotalTime>
  <Words>1079</Words>
  <Application>Microsoft Office PowerPoint</Application>
  <PresentationFormat>Widescreen</PresentationFormat>
  <Paragraphs>130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Arial,Sans-Serif</vt:lpstr>
      <vt:lpstr>Calibri</vt:lpstr>
      <vt:lpstr>Office Theme</vt:lpstr>
      <vt:lpstr>Video 1: What is CADS?  </vt:lpstr>
      <vt:lpstr>What is CADS?</vt:lpstr>
      <vt:lpstr>What is corpus linguistics?</vt:lpstr>
      <vt:lpstr>Why use corpus linguistics?</vt:lpstr>
      <vt:lpstr>Types of corpora</vt:lpstr>
      <vt:lpstr>Ways of analysing a corpus</vt:lpstr>
      <vt:lpstr>Corpus software</vt:lpstr>
      <vt:lpstr>What is discourse analysis?</vt:lpstr>
      <vt:lpstr>Why use discourse analysis?</vt:lpstr>
      <vt:lpstr>Ways of analysing discourse</vt:lpstr>
      <vt:lpstr>CADS tools and techniques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20</cp:revision>
  <dcterms:created xsi:type="dcterms:W3CDTF">2020-05-12T14:44:09Z</dcterms:created>
  <dcterms:modified xsi:type="dcterms:W3CDTF">2025-04-22T11:33:57Z</dcterms:modified>
</cp:coreProperties>
</file>